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3057dc1a55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1edb265eba43c4"/>
  </p:sldMasterIdLst>
  <p:sldIdLst>
    <p:sldId xmlns:r="http://schemas.openxmlformats.org/officeDocument/2006/relationships" id="256" r:id="R6e5d76b2824f497e"/>
    <p:sldId xmlns:r="http://schemas.openxmlformats.org/officeDocument/2006/relationships" id="257" r:id="Rcbad2403faae412b"/>
    <p:sldId xmlns:r="http://schemas.openxmlformats.org/officeDocument/2006/relationships" id="258" r:id="R5cd8c545b2694317"/>
    <p:sldId xmlns:r="http://schemas.openxmlformats.org/officeDocument/2006/relationships" id="259" r:id="Rd80d893969d440b8"/>
    <p:sldId xmlns:r="http://schemas.openxmlformats.org/officeDocument/2006/relationships" id="260" r:id="R8ed20bfb71da44b8"/>
    <p:sldId xmlns:r="http://schemas.openxmlformats.org/officeDocument/2006/relationships" id="261" r:id="R6a6ca1c827174a54"/>
    <p:sldId xmlns:r="http://schemas.openxmlformats.org/officeDocument/2006/relationships" id="262" r:id="R9c5f382c1d6344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edb265eba43c4" /><Relationship Type="http://schemas.openxmlformats.org/officeDocument/2006/relationships/slide" Target="/ppt/slides/slide1.xml" Id="R6e5d76b2824f497e" /><Relationship Type="http://schemas.openxmlformats.org/officeDocument/2006/relationships/slide" Target="/ppt/slides/slide2.xml" Id="Rcbad2403faae412b" /><Relationship Type="http://schemas.openxmlformats.org/officeDocument/2006/relationships/slide" Target="/ppt/slides/slide3.xml" Id="R5cd8c545b2694317" /><Relationship Type="http://schemas.openxmlformats.org/officeDocument/2006/relationships/slide" Target="/ppt/slides/slide4.xml" Id="Rd80d893969d440b8" /><Relationship Type="http://schemas.openxmlformats.org/officeDocument/2006/relationships/slide" Target="/ppt/slides/slide5.xml" Id="R8ed20bfb71da44b8" /><Relationship Type="http://schemas.openxmlformats.org/officeDocument/2006/relationships/slide" Target="/ppt/slides/slide6.xml" Id="R6a6ca1c827174a54" /><Relationship Type="http://schemas.openxmlformats.org/officeDocument/2006/relationships/slide" Target="/ppt/slides/slide7.xml" Id="R9c5f382c1d6344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b5b79f8ef740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8d36f12224d6c" /><Relationship Type="http://schemas.openxmlformats.org/officeDocument/2006/relationships/theme" Target="/ppt/slideMasters/theme/theme1.xml" Id="R49743a20c4a442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38d36f1222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b0502fa81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e4bcf01ae4f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8862bde4a48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d2002e9954d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6166dcc7147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0e3ba456f4b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038da4ec544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OPPLAND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OPPLAND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OPPLAND ELEKTRO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OPPLAND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OPPLAND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OPPLAND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176 808 328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−11 366 975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−11 088 834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26 942 434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136 077 457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OPPLAND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OTERA INFRA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OPPLAND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Bjørndalsvollen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89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post@oppland-elektro.no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986 885 358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OPPLAND ELEKTRO AS</a:t>
            </a:r>
          </a:p>
        </p:txBody>
      </p:sp>
    </p:spTree>
  </p:cSld>
  <p:clrMapOvr>
    <a:masterClrMapping xmlns:a="http://schemas.openxmlformats.org/drawingml/2006/main"/>
  </p:clrMapOvr>
</p:sld>
</file>