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b656cb07d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5c4364eca42bb"/>
  </p:sldMasterIdLst>
  <p:sldIdLst>
    <p:sldId xmlns:r="http://schemas.openxmlformats.org/officeDocument/2006/relationships" id="256" r:id="Rc89337c17e674280"/>
    <p:sldId xmlns:r="http://schemas.openxmlformats.org/officeDocument/2006/relationships" id="257" r:id="Rf086cff7af18475b"/>
    <p:sldId xmlns:r="http://schemas.openxmlformats.org/officeDocument/2006/relationships" id="258" r:id="R4e5f09050a9446be"/>
    <p:sldId xmlns:r="http://schemas.openxmlformats.org/officeDocument/2006/relationships" id="259" r:id="Rd0f2797c6b1e462a"/>
    <p:sldId xmlns:r="http://schemas.openxmlformats.org/officeDocument/2006/relationships" id="260" r:id="R37b18ab153e64165"/>
    <p:sldId xmlns:r="http://schemas.openxmlformats.org/officeDocument/2006/relationships" id="261" r:id="R8ba389b943334c2c"/>
    <p:sldId xmlns:r="http://schemas.openxmlformats.org/officeDocument/2006/relationships" id="262" r:id="R93361fd834c5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5c4364eca42bb" /><Relationship Type="http://schemas.openxmlformats.org/officeDocument/2006/relationships/slide" Target="/ppt/slides/slide1.xml" Id="Rc89337c17e674280" /><Relationship Type="http://schemas.openxmlformats.org/officeDocument/2006/relationships/slide" Target="/ppt/slides/slide2.xml" Id="Rf086cff7af18475b" /><Relationship Type="http://schemas.openxmlformats.org/officeDocument/2006/relationships/slide" Target="/ppt/slides/slide3.xml" Id="R4e5f09050a9446be" /><Relationship Type="http://schemas.openxmlformats.org/officeDocument/2006/relationships/slide" Target="/ppt/slides/slide4.xml" Id="Rd0f2797c6b1e462a" /><Relationship Type="http://schemas.openxmlformats.org/officeDocument/2006/relationships/slide" Target="/ppt/slides/slide5.xml" Id="R37b18ab153e64165" /><Relationship Type="http://schemas.openxmlformats.org/officeDocument/2006/relationships/slide" Target="/ppt/slides/slide6.xml" Id="R8ba389b943334c2c" /><Relationship Type="http://schemas.openxmlformats.org/officeDocument/2006/relationships/slide" Target="/ppt/slides/slide7.xml" Id="R93361fd834c5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97f13c6b24f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0337c17c84b34" /><Relationship Type="http://schemas.openxmlformats.org/officeDocument/2006/relationships/theme" Target="/ppt/slideMasters/theme/theme1.xml" Id="R6ed64c29b220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0337c17c8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2d9667263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9eb8052e1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98a118aa9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176bc216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bc72c2e7c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96c59f54742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4fd992d54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BJERKE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VENTILASJON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285 079 997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34 743 141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27 588 990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38 439 544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106 567 453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GRUPPEN AS  –  76,8 %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TOMAS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SYLTEN AUDUN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STEPHOLD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KJELL PETTER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MÆHLE OSKAR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Inngang A, Stanseveien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firmapost@bjerke-ventilasjon.no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986 887 768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BJERKE VENTILASJON AS</a:t>
            </a:r>
          </a:p>
        </p:txBody>
      </p:sp>
    </p:spTree>
  </p:cSld>
  <p:clrMapOvr>
    <a:masterClrMapping xmlns:a="http://schemas.openxmlformats.org/drawingml/2006/main"/>
  </p:clrMapOvr>
</p:sld>
</file>