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2785f7289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79c7f87484fb1"/>
  </p:sldMasterIdLst>
  <p:sldIdLst>
    <p:sldId xmlns:r="http://schemas.openxmlformats.org/officeDocument/2006/relationships" id="256" r:id="Rcdfed2ff0818495a"/>
    <p:sldId xmlns:r="http://schemas.openxmlformats.org/officeDocument/2006/relationships" id="257" r:id="R2b3c73199d23471e"/>
    <p:sldId xmlns:r="http://schemas.openxmlformats.org/officeDocument/2006/relationships" id="258" r:id="R939c42b6a0f5405d"/>
    <p:sldId xmlns:r="http://schemas.openxmlformats.org/officeDocument/2006/relationships" id="259" r:id="R4d80856ba3c64152"/>
    <p:sldId xmlns:r="http://schemas.openxmlformats.org/officeDocument/2006/relationships" id="260" r:id="R8bb6830aab184548"/>
    <p:sldId xmlns:r="http://schemas.openxmlformats.org/officeDocument/2006/relationships" id="261" r:id="R75e23f9cd7184a32"/>
    <p:sldId xmlns:r="http://schemas.openxmlformats.org/officeDocument/2006/relationships" id="262" r:id="R76e9a8366253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79c7f87484fb1" /><Relationship Type="http://schemas.openxmlformats.org/officeDocument/2006/relationships/slide" Target="/ppt/slides/slide1.xml" Id="Rcdfed2ff0818495a" /><Relationship Type="http://schemas.openxmlformats.org/officeDocument/2006/relationships/slide" Target="/ppt/slides/slide2.xml" Id="R2b3c73199d23471e" /><Relationship Type="http://schemas.openxmlformats.org/officeDocument/2006/relationships/slide" Target="/ppt/slides/slide3.xml" Id="R939c42b6a0f5405d" /><Relationship Type="http://schemas.openxmlformats.org/officeDocument/2006/relationships/slide" Target="/ppt/slides/slide4.xml" Id="R4d80856ba3c64152" /><Relationship Type="http://schemas.openxmlformats.org/officeDocument/2006/relationships/slide" Target="/ppt/slides/slide5.xml" Id="R8bb6830aab184548" /><Relationship Type="http://schemas.openxmlformats.org/officeDocument/2006/relationships/slide" Target="/ppt/slides/slide6.xml" Id="R75e23f9cd7184a32" /><Relationship Type="http://schemas.openxmlformats.org/officeDocument/2006/relationships/slide" Target="/ppt/slides/slide7.xml" Id="R76e9a8366253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2074ea8a4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84f78cf7840fb" /><Relationship Type="http://schemas.openxmlformats.org/officeDocument/2006/relationships/theme" Target="/ppt/slideMasters/theme/theme1.xml" Id="R223685e90e88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84f78cf78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ccfbfdcc6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3dfc0b9b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875db0aed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15996a795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0032caa6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eb7ed19c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66a68d02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RØRLEGGERFIRMA HANØY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HANØY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RØRLEGGERFIRMA HANØY AS ble etablert [år] og holder til i Kolbeinsvik.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HANØY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HANØY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HANØY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11 634 456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2 726 335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9 708 462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HANØY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HANØY ASLE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HANØY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Hanøymyra 103A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5394 Kolbeinsvik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18 43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986 892 729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RØRLEGGERFIRMA HANØY AS</a:t>
            </a:r>
          </a:p>
        </p:txBody>
      </p:sp>
    </p:spTree>
  </p:cSld>
  <p:clrMapOvr>
    <a:masterClrMapping xmlns:a="http://schemas.openxmlformats.org/drawingml/2006/main"/>
  </p:clrMapOvr>
</p:sld>
</file>