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56df12e95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1a42a3d1284465"/>
  </p:sldMasterIdLst>
  <p:sldIdLst>
    <p:sldId xmlns:r="http://schemas.openxmlformats.org/officeDocument/2006/relationships" id="256" r:id="Rf1369aa19d114f84"/>
    <p:sldId xmlns:r="http://schemas.openxmlformats.org/officeDocument/2006/relationships" id="257" r:id="R18e24af92e4c4009"/>
    <p:sldId xmlns:r="http://schemas.openxmlformats.org/officeDocument/2006/relationships" id="258" r:id="R74c0959b309d47ce"/>
    <p:sldId xmlns:r="http://schemas.openxmlformats.org/officeDocument/2006/relationships" id="259" r:id="R0368d9160bc94c64"/>
    <p:sldId xmlns:r="http://schemas.openxmlformats.org/officeDocument/2006/relationships" id="260" r:id="R3b342548dda04681"/>
    <p:sldId xmlns:r="http://schemas.openxmlformats.org/officeDocument/2006/relationships" id="261" r:id="Rdbc00a1df64c4c25"/>
    <p:sldId xmlns:r="http://schemas.openxmlformats.org/officeDocument/2006/relationships" id="262" r:id="R5c1a4204fe1c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a42a3d1284465" /><Relationship Type="http://schemas.openxmlformats.org/officeDocument/2006/relationships/slide" Target="/ppt/slides/slide1.xml" Id="Rf1369aa19d114f84" /><Relationship Type="http://schemas.openxmlformats.org/officeDocument/2006/relationships/slide" Target="/ppt/slides/slide2.xml" Id="R18e24af92e4c4009" /><Relationship Type="http://schemas.openxmlformats.org/officeDocument/2006/relationships/slide" Target="/ppt/slides/slide3.xml" Id="R74c0959b309d47ce" /><Relationship Type="http://schemas.openxmlformats.org/officeDocument/2006/relationships/slide" Target="/ppt/slides/slide4.xml" Id="R0368d9160bc94c64" /><Relationship Type="http://schemas.openxmlformats.org/officeDocument/2006/relationships/slide" Target="/ppt/slides/slide5.xml" Id="R3b342548dda04681" /><Relationship Type="http://schemas.openxmlformats.org/officeDocument/2006/relationships/slide" Target="/ppt/slides/slide6.xml" Id="Rdbc00a1df64c4c25" /><Relationship Type="http://schemas.openxmlformats.org/officeDocument/2006/relationships/slide" Target="/ppt/slides/slide7.xml" Id="R5c1a4204fe1c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6e934f67e4e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c27b9893b44bd" /><Relationship Type="http://schemas.openxmlformats.org/officeDocument/2006/relationships/theme" Target="/ppt/slideMasters/theme/theme1.xml" Id="R67a339af007740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ac27b9893b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f315ab428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d2be74ff2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dd264cc97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b4df1046249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b8eb794f144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d97a1020d43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46da90b15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426 629 978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30 534 686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92 138 926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268 112 422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HOLDING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SORSELL ARILD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ØVSTEDAL ROAR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EIVIND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THOMAS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GEIR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firmapost@haaland-klima.no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986 897 526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