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526df4c9574f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5f06af16e04858"/>
  </p:sldMasterIdLst>
  <p:sldIdLst>
    <p:sldId xmlns:r="http://schemas.openxmlformats.org/officeDocument/2006/relationships" id="256" r:id="R3943e1db6b1e46fd"/>
    <p:sldId xmlns:r="http://schemas.openxmlformats.org/officeDocument/2006/relationships" id="257" r:id="R3762702821d74825"/>
    <p:sldId xmlns:r="http://schemas.openxmlformats.org/officeDocument/2006/relationships" id="258" r:id="R11d3f2ad50114bde"/>
    <p:sldId xmlns:r="http://schemas.openxmlformats.org/officeDocument/2006/relationships" id="259" r:id="R8b37858c988a4170"/>
    <p:sldId xmlns:r="http://schemas.openxmlformats.org/officeDocument/2006/relationships" id="260" r:id="R6d737d32280b4caa"/>
    <p:sldId xmlns:r="http://schemas.openxmlformats.org/officeDocument/2006/relationships" id="261" r:id="R611b65b571674a1f"/>
    <p:sldId xmlns:r="http://schemas.openxmlformats.org/officeDocument/2006/relationships" id="262" r:id="R61a867f488a94e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f06af16e04858" /><Relationship Type="http://schemas.openxmlformats.org/officeDocument/2006/relationships/slide" Target="/ppt/slides/slide1.xml" Id="R3943e1db6b1e46fd" /><Relationship Type="http://schemas.openxmlformats.org/officeDocument/2006/relationships/slide" Target="/ppt/slides/slide2.xml" Id="R3762702821d74825" /><Relationship Type="http://schemas.openxmlformats.org/officeDocument/2006/relationships/slide" Target="/ppt/slides/slide3.xml" Id="R11d3f2ad50114bde" /><Relationship Type="http://schemas.openxmlformats.org/officeDocument/2006/relationships/slide" Target="/ppt/slides/slide4.xml" Id="R8b37858c988a4170" /><Relationship Type="http://schemas.openxmlformats.org/officeDocument/2006/relationships/slide" Target="/ppt/slides/slide5.xml" Id="R6d737d32280b4caa" /><Relationship Type="http://schemas.openxmlformats.org/officeDocument/2006/relationships/slide" Target="/ppt/slides/slide6.xml" Id="R611b65b571674a1f" /><Relationship Type="http://schemas.openxmlformats.org/officeDocument/2006/relationships/slide" Target="/ppt/slides/slide7.xml" Id="R61a867f488a94e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61a26b4ed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d88552ff84de3" /><Relationship Type="http://schemas.openxmlformats.org/officeDocument/2006/relationships/theme" Target="/ppt/slideMasters/theme/theme1.xml" Id="R87252b9072d747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6d88552ff8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c72e3a34d44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e27b43b5b4a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49d9e473249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3b1e94fc5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2e94cf13b4c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f55779dfb4c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6748edd824f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 HALVORSEN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 HALVORSEN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1 048 612 259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185 675 456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153 549 996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187 928 090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770 934 770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BABCOCK WANSON NORDICS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Tjørsvågstrand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office@parat.no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986 908 277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 HALVORSEN AS</a:t>
            </a:r>
          </a:p>
        </p:txBody>
      </p:sp>
    </p:spTree>
  </p:cSld>
  <p:clrMapOvr>
    <a:masterClrMapping xmlns:a="http://schemas.openxmlformats.org/drawingml/2006/main"/>
  </p:clrMapOvr>
</p:sld>
</file>