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7d7da214e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5680637d541b8"/>
  </p:sldMasterIdLst>
  <p:sldIdLst>
    <p:sldId xmlns:r="http://schemas.openxmlformats.org/officeDocument/2006/relationships" id="256" r:id="R47d328e4e88041b7"/>
    <p:sldId xmlns:r="http://schemas.openxmlformats.org/officeDocument/2006/relationships" id="257" r:id="Rdd706fcc69884153"/>
    <p:sldId xmlns:r="http://schemas.openxmlformats.org/officeDocument/2006/relationships" id="258" r:id="Rb66488c72a7045bd"/>
    <p:sldId xmlns:r="http://schemas.openxmlformats.org/officeDocument/2006/relationships" id="259" r:id="Rf6897c22858c4717"/>
    <p:sldId xmlns:r="http://schemas.openxmlformats.org/officeDocument/2006/relationships" id="260" r:id="R88571e4c9a124fe0"/>
    <p:sldId xmlns:r="http://schemas.openxmlformats.org/officeDocument/2006/relationships" id="261" r:id="R9e300a74daf34865"/>
    <p:sldId xmlns:r="http://schemas.openxmlformats.org/officeDocument/2006/relationships" id="262" r:id="R70bd1b1a1925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5680637d541b8" /><Relationship Type="http://schemas.openxmlformats.org/officeDocument/2006/relationships/slide" Target="/ppt/slides/slide1.xml" Id="R47d328e4e88041b7" /><Relationship Type="http://schemas.openxmlformats.org/officeDocument/2006/relationships/slide" Target="/ppt/slides/slide2.xml" Id="Rdd706fcc69884153" /><Relationship Type="http://schemas.openxmlformats.org/officeDocument/2006/relationships/slide" Target="/ppt/slides/slide3.xml" Id="Rb66488c72a7045bd" /><Relationship Type="http://schemas.openxmlformats.org/officeDocument/2006/relationships/slide" Target="/ppt/slides/slide4.xml" Id="Rf6897c22858c4717" /><Relationship Type="http://schemas.openxmlformats.org/officeDocument/2006/relationships/slide" Target="/ppt/slides/slide5.xml" Id="R88571e4c9a124fe0" /><Relationship Type="http://schemas.openxmlformats.org/officeDocument/2006/relationships/slide" Target="/ppt/slides/slide6.xml" Id="R9e300a74daf34865" /><Relationship Type="http://schemas.openxmlformats.org/officeDocument/2006/relationships/slide" Target="/ppt/slides/slide7.xml" Id="R70bd1b1a1925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df66a22d3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143726b7247ad" /><Relationship Type="http://schemas.openxmlformats.org/officeDocument/2006/relationships/theme" Target="/ppt/slideMasters/theme/theme1.xml" Id="R54fb3535fc82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143726b72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1d6024444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b47686fb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bcfec7b2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cd4c3237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5cc77278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71171a928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77709d56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TYSNES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TYSNES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61 420 438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4 013 329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22 490 409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12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spar.tysnes@ngbutikk.net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986 912 878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TYSNES AS</a:t>
            </a:r>
          </a:p>
        </p:txBody>
      </p:sp>
    </p:spTree>
  </p:cSld>
  <p:clrMapOvr>
    <a:masterClrMapping xmlns:a="http://schemas.openxmlformats.org/drawingml/2006/main"/>
  </p:clrMapOvr>
</p:sld>
</file>