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e8395d7c8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cde60c26342b6"/>
  </p:sldMasterIdLst>
  <p:sldIdLst>
    <p:sldId xmlns:r="http://schemas.openxmlformats.org/officeDocument/2006/relationships" id="256" r:id="R44f0baf7048f4043"/>
    <p:sldId xmlns:r="http://schemas.openxmlformats.org/officeDocument/2006/relationships" id="257" r:id="R53ac36e0b1514181"/>
    <p:sldId xmlns:r="http://schemas.openxmlformats.org/officeDocument/2006/relationships" id="258" r:id="Rb23c7aff9373402d"/>
    <p:sldId xmlns:r="http://schemas.openxmlformats.org/officeDocument/2006/relationships" id="259" r:id="R613e00845f5c4fb5"/>
    <p:sldId xmlns:r="http://schemas.openxmlformats.org/officeDocument/2006/relationships" id="260" r:id="Rf5f52f1cca8f46c4"/>
    <p:sldId xmlns:r="http://schemas.openxmlformats.org/officeDocument/2006/relationships" id="261" r:id="R6f14217f41f04d52"/>
    <p:sldId xmlns:r="http://schemas.openxmlformats.org/officeDocument/2006/relationships" id="262" r:id="Rabe6860d8fd9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cde60c26342b6" /><Relationship Type="http://schemas.openxmlformats.org/officeDocument/2006/relationships/slide" Target="/ppt/slides/slide1.xml" Id="R44f0baf7048f4043" /><Relationship Type="http://schemas.openxmlformats.org/officeDocument/2006/relationships/slide" Target="/ppt/slides/slide2.xml" Id="R53ac36e0b1514181" /><Relationship Type="http://schemas.openxmlformats.org/officeDocument/2006/relationships/slide" Target="/ppt/slides/slide3.xml" Id="Rb23c7aff9373402d" /><Relationship Type="http://schemas.openxmlformats.org/officeDocument/2006/relationships/slide" Target="/ppt/slides/slide4.xml" Id="R613e00845f5c4fb5" /><Relationship Type="http://schemas.openxmlformats.org/officeDocument/2006/relationships/slide" Target="/ppt/slides/slide5.xml" Id="Rf5f52f1cca8f46c4" /><Relationship Type="http://schemas.openxmlformats.org/officeDocument/2006/relationships/slide" Target="/ppt/slides/slide6.xml" Id="R6f14217f41f04d52" /><Relationship Type="http://schemas.openxmlformats.org/officeDocument/2006/relationships/slide" Target="/ppt/slides/slide7.xml" Id="Rabe6860d8fd9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447cee333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faab35f54f48" /><Relationship Type="http://schemas.openxmlformats.org/officeDocument/2006/relationships/theme" Target="/ppt/slideMasters/theme/theme1.xml" Id="Re1d98ebf9bbb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efaab35f5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2479df0a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33f9f923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e71a17b6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ae371771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2d2f6bed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577b3bb0e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219720f4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57 002 095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