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98222614f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9d021814c44a2"/>
  </p:sldMasterIdLst>
  <p:sldIdLst>
    <p:sldId xmlns:r="http://schemas.openxmlformats.org/officeDocument/2006/relationships" id="256" r:id="Rdc1bd9fd821d470a"/>
    <p:sldId xmlns:r="http://schemas.openxmlformats.org/officeDocument/2006/relationships" id="257" r:id="Rb8e7f7ea1e484bfc"/>
    <p:sldId xmlns:r="http://schemas.openxmlformats.org/officeDocument/2006/relationships" id="258" r:id="Rd960f76c114841c3"/>
    <p:sldId xmlns:r="http://schemas.openxmlformats.org/officeDocument/2006/relationships" id="259" r:id="Rf21b7acb5dc148f2"/>
    <p:sldId xmlns:r="http://schemas.openxmlformats.org/officeDocument/2006/relationships" id="260" r:id="R95020a5ed12e4644"/>
    <p:sldId xmlns:r="http://schemas.openxmlformats.org/officeDocument/2006/relationships" id="261" r:id="R4741fc34c1e14d81"/>
    <p:sldId xmlns:r="http://schemas.openxmlformats.org/officeDocument/2006/relationships" id="262" r:id="R2cf078ac588a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9d021814c44a2" /><Relationship Type="http://schemas.openxmlformats.org/officeDocument/2006/relationships/slide" Target="/ppt/slides/slide1.xml" Id="Rdc1bd9fd821d470a" /><Relationship Type="http://schemas.openxmlformats.org/officeDocument/2006/relationships/slide" Target="/ppt/slides/slide2.xml" Id="Rb8e7f7ea1e484bfc" /><Relationship Type="http://schemas.openxmlformats.org/officeDocument/2006/relationships/slide" Target="/ppt/slides/slide3.xml" Id="Rd960f76c114841c3" /><Relationship Type="http://schemas.openxmlformats.org/officeDocument/2006/relationships/slide" Target="/ppt/slides/slide4.xml" Id="Rf21b7acb5dc148f2" /><Relationship Type="http://schemas.openxmlformats.org/officeDocument/2006/relationships/slide" Target="/ppt/slides/slide5.xml" Id="R95020a5ed12e4644" /><Relationship Type="http://schemas.openxmlformats.org/officeDocument/2006/relationships/slide" Target="/ppt/slides/slide6.xml" Id="R4741fc34c1e14d81" /><Relationship Type="http://schemas.openxmlformats.org/officeDocument/2006/relationships/slide" Target="/ppt/slides/slide7.xml" Id="R2cf078ac588a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a5bfc9a614a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d98a94ce4143" /><Relationship Type="http://schemas.openxmlformats.org/officeDocument/2006/relationships/theme" Target="/ppt/slideMasters/theme/theme1.xml" Id="Rcab5b49716a0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5d98a94ce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82d8ab62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b241448c2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6788b001e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b1096db2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3efab41c8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cc5c4c36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f98292b9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SIMULA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INNOVATION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48 352 729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61 968 821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RESEARCH LABORATORY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986 921 850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