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4aa404462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de4c95f194ee8"/>
  </p:sldMasterIdLst>
  <p:sldIdLst>
    <p:sldId xmlns:r="http://schemas.openxmlformats.org/officeDocument/2006/relationships" id="256" r:id="R45a8018e88334908"/>
    <p:sldId xmlns:r="http://schemas.openxmlformats.org/officeDocument/2006/relationships" id="257" r:id="R001cf6e61d0541ff"/>
    <p:sldId xmlns:r="http://schemas.openxmlformats.org/officeDocument/2006/relationships" id="258" r:id="R5ea6db6863ec4b15"/>
    <p:sldId xmlns:r="http://schemas.openxmlformats.org/officeDocument/2006/relationships" id="259" r:id="Rb33340af1fde4497"/>
    <p:sldId xmlns:r="http://schemas.openxmlformats.org/officeDocument/2006/relationships" id="260" r:id="R8bac41e69c184ae8"/>
    <p:sldId xmlns:r="http://schemas.openxmlformats.org/officeDocument/2006/relationships" id="261" r:id="R300f1658dd4342b8"/>
    <p:sldId xmlns:r="http://schemas.openxmlformats.org/officeDocument/2006/relationships" id="262" r:id="Raebb5bd9521b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de4c95f194ee8" /><Relationship Type="http://schemas.openxmlformats.org/officeDocument/2006/relationships/slide" Target="/ppt/slides/slide1.xml" Id="R45a8018e88334908" /><Relationship Type="http://schemas.openxmlformats.org/officeDocument/2006/relationships/slide" Target="/ppt/slides/slide2.xml" Id="R001cf6e61d0541ff" /><Relationship Type="http://schemas.openxmlformats.org/officeDocument/2006/relationships/slide" Target="/ppt/slides/slide3.xml" Id="R5ea6db6863ec4b15" /><Relationship Type="http://schemas.openxmlformats.org/officeDocument/2006/relationships/slide" Target="/ppt/slides/slide4.xml" Id="Rb33340af1fde4497" /><Relationship Type="http://schemas.openxmlformats.org/officeDocument/2006/relationships/slide" Target="/ppt/slides/slide5.xml" Id="R8bac41e69c184ae8" /><Relationship Type="http://schemas.openxmlformats.org/officeDocument/2006/relationships/slide" Target="/ppt/slides/slide6.xml" Id="R300f1658dd4342b8" /><Relationship Type="http://schemas.openxmlformats.org/officeDocument/2006/relationships/slide" Target="/ppt/slides/slide7.xml" Id="Raebb5bd9521b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5ae4ec62a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e034db6244b8f" /><Relationship Type="http://schemas.openxmlformats.org/officeDocument/2006/relationships/theme" Target="/ppt/slideMasters/theme/theme1.xml" Id="Rde7eaa040c6c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e034db624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3cbae10c3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2d39e2452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74e401009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828b20d25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161334a4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1d18871e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8ef87b052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22 950 777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81 075 394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81 534 765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MØLBACH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43, H0702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70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moelbach@online.no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986 934 219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