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ef85a4afe448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891696a5ed4c0e"/>
  </p:sldMasterIdLst>
  <p:sldIdLst>
    <p:sldId xmlns:r="http://schemas.openxmlformats.org/officeDocument/2006/relationships" id="256" r:id="R9e106a9decdb4a22"/>
    <p:sldId xmlns:r="http://schemas.openxmlformats.org/officeDocument/2006/relationships" id="257" r:id="R74ad89c738b34088"/>
    <p:sldId xmlns:r="http://schemas.openxmlformats.org/officeDocument/2006/relationships" id="258" r:id="R3263df3d81de4c45"/>
    <p:sldId xmlns:r="http://schemas.openxmlformats.org/officeDocument/2006/relationships" id="259" r:id="Re9fd0cb94f34456e"/>
    <p:sldId xmlns:r="http://schemas.openxmlformats.org/officeDocument/2006/relationships" id="260" r:id="Rf5d4ca4d3c984722"/>
    <p:sldId xmlns:r="http://schemas.openxmlformats.org/officeDocument/2006/relationships" id="261" r:id="Re8badff0515c4664"/>
    <p:sldId xmlns:r="http://schemas.openxmlformats.org/officeDocument/2006/relationships" id="262" r:id="R6315be4cbfec4a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891696a5ed4c0e" /><Relationship Type="http://schemas.openxmlformats.org/officeDocument/2006/relationships/slide" Target="/ppt/slides/slide1.xml" Id="R9e106a9decdb4a22" /><Relationship Type="http://schemas.openxmlformats.org/officeDocument/2006/relationships/slide" Target="/ppt/slides/slide2.xml" Id="R74ad89c738b34088" /><Relationship Type="http://schemas.openxmlformats.org/officeDocument/2006/relationships/slide" Target="/ppt/slides/slide3.xml" Id="R3263df3d81de4c45" /><Relationship Type="http://schemas.openxmlformats.org/officeDocument/2006/relationships/slide" Target="/ppt/slides/slide4.xml" Id="Re9fd0cb94f34456e" /><Relationship Type="http://schemas.openxmlformats.org/officeDocument/2006/relationships/slide" Target="/ppt/slides/slide5.xml" Id="Rf5d4ca4d3c984722" /><Relationship Type="http://schemas.openxmlformats.org/officeDocument/2006/relationships/slide" Target="/ppt/slides/slide6.xml" Id="Re8badff0515c4664" /><Relationship Type="http://schemas.openxmlformats.org/officeDocument/2006/relationships/slide" Target="/ppt/slides/slide7.xml" Id="R6315be4cbfec4a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26a0cac95f4e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d6644c9e94a42" /><Relationship Type="http://schemas.openxmlformats.org/officeDocument/2006/relationships/theme" Target="/ppt/slideMasters/theme/theme1.xml" Id="Rcd8f144829f447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1d6644c9e94a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cf5562f1f41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fd238c3e34d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1667b3ef04c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7d5b2282049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cd34c822945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ed6e68bf146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82c573dcd4f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BOLGA FRYSERI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BOLGA FRYSERI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BOLGA FRYSERI AS ble etablert [år] og holder til i Frei.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BOLGA FRYSERI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BOLGA FRYSERI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BOLGA FRYSERI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77 370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−290 231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−269 012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2 039 915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2 061 694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BOLGA FRYSERI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ARVID MELBYE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BOLGA FRYSERI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Vågahammeren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6520 Frei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986 940 103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BOLGA FRYSERI AS</a:t>
            </a:r>
          </a:p>
        </p:txBody>
      </p:sp>
    </p:spTree>
  </p:cSld>
  <p:clrMapOvr>
    <a:masterClrMapping xmlns:a="http://schemas.openxmlformats.org/drawingml/2006/main"/>
  </p:clrMapOvr>
</p:sld>
</file>