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15bb52a57d41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c3189e967146de"/>
  </p:sldMasterIdLst>
  <p:sldIdLst>
    <p:sldId xmlns:r="http://schemas.openxmlformats.org/officeDocument/2006/relationships" id="256" r:id="R6ee9737f6ea840b9"/>
    <p:sldId xmlns:r="http://schemas.openxmlformats.org/officeDocument/2006/relationships" id="257" r:id="R9189ca8c50f44a52"/>
    <p:sldId xmlns:r="http://schemas.openxmlformats.org/officeDocument/2006/relationships" id="258" r:id="R1216c3d959a24f88"/>
    <p:sldId xmlns:r="http://schemas.openxmlformats.org/officeDocument/2006/relationships" id="259" r:id="R17e6288322d148b0"/>
    <p:sldId xmlns:r="http://schemas.openxmlformats.org/officeDocument/2006/relationships" id="260" r:id="R8c6ca517c4e149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c3189e967146de" /><Relationship Type="http://schemas.openxmlformats.org/officeDocument/2006/relationships/slide" Target="/ppt/slides/slide1.xml" Id="R6ee9737f6ea840b9" /><Relationship Type="http://schemas.openxmlformats.org/officeDocument/2006/relationships/slide" Target="/ppt/slides/slide2.xml" Id="R9189ca8c50f44a52" /><Relationship Type="http://schemas.openxmlformats.org/officeDocument/2006/relationships/slide" Target="/ppt/slides/slide3.xml" Id="R1216c3d959a24f88" /><Relationship Type="http://schemas.openxmlformats.org/officeDocument/2006/relationships/slide" Target="/ppt/slides/slide4.xml" Id="R17e6288322d148b0" /><Relationship Type="http://schemas.openxmlformats.org/officeDocument/2006/relationships/slide" Target="/ppt/slides/slide5.xml" Id="R8c6ca517c4e149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42ae9a75a849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c5f2826d543b9" /><Relationship Type="http://schemas.openxmlformats.org/officeDocument/2006/relationships/theme" Target="/ppt/slideMasters/theme/theme1.xml" Id="Ref2a54943f1946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3c5f2826d543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6cab7824747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612a4ddd941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f1f74f2e543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8edc4217345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be53abbbd45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TEIGEN LTD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TEIGEN LTD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TEIGEN LTD ble etablert [år] og holder til i Chesire Sk 7 2dh.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TEIGEN LTD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TEIGEN LTD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TEIGEN LTD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Carpenter Court, Maple Road, Bramshall, Stockport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Chesire Sk 7 2dh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986 960 031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TEIGEN LTD</a:t>
            </a:r>
          </a:p>
        </p:txBody>
      </p:sp>
    </p:spTree>
  </p:cSld>
  <p:clrMapOvr>
    <a:masterClrMapping xmlns:a="http://schemas.openxmlformats.org/drawingml/2006/main"/>
  </p:clrMapOvr>
</p:sld>
</file>