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b2ef96945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fe3ba56f740f4"/>
  </p:sldMasterIdLst>
  <p:sldIdLst>
    <p:sldId xmlns:r="http://schemas.openxmlformats.org/officeDocument/2006/relationships" id="256" r:id="R2cb218d4a85a4276"/>
    <p:sldId xmlns:r="http://schemas.openxmlformats.org/officeDocument/2006/relationships" id="257" r:id="R691cb1dc5ff44c2b"/>
    <p:sldId xmlns:r="http://schemas.openxmlformats.org/officeDocument/2006/relationships" id="258" r:id="R5f1bb25549d2471c"/>
    <p:sldId xmlns:r="http://schemas.openxmlformats.org/officeDocument/2006/relationships" id="259" r:id="R768f519ba5954c0f"/>
    <p:sldId xmlns:r="http://schemas.openxmlformats.org/officeDocument/2006/relationships" id="260" r:id="Rf68db5f3b11d4570"/>
    <p:sldId xmlns:r="http://schemas.openxmlformats.org/officeDocument/2006/relationships" id="261" r:id="R97f72fb1b64c460f"/>
    <p:sldId xmlns:r="http://schemas.openxmlformats.org/officeDocument/2006/relationships" id="262" r:id="Raf54b8f17a8e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fe3ba56f740f4" /><Relationship Type="http://schemas.openxmlformats.org/officeDocument/2006/relationships/slide" Target="/ppt/slides/slide1.xml" Id="R2cb218d4a85a4276" /><Relationship Type="http://schemas.openxmlformats.org/officeDocument/2006/relationships/slide" Target="/ppt/slides/slide2.xml" Id="R691cb1dc5ff44c2b" /><Relationship Type="http://schemas.openxmlformats.org/officeDocument/2006/relationships/slide" Target="/ppt/slides/slide3.xml" Id="R5f1bb25549d2471c" /><Relationship Type="http://schemas.openxmlformats.org/officeDocument/2006/relationships/slide" Target="/ppt/slides/slide4.xml" Id="R768f519ba5954c0f" /><Relationship Type="http://schemas.openxmlformats.org/officeDocument/2006/relationships/slide" Target="/ppt/slides/slide5.xml" Id="Rf68db5f3b11d4570" /><Relationship Type="http://schemas.openxmlformats.org/officeDocument/2006/relationships/slide" Target="/ppt/slides/slide6.xml" Id="R97f72fb1b64c460f" /><Relationship Type="http://schemas.openxmlformats.org/officeDocument/2006/relationships/slide" Target="/ppt/slides/slide7.xml" Id="Raf54b8f17a8e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a3752acdc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d108cb6b74b38" /><Relationship Type="http://schemas.openxmlformats.org/officeDocument/2006/relationships/theme" Target="/ppt/slideMasters/theme/theme1.xml" Id="R9c1bb2dd4bdb4f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6d108cb6b7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e507fc41a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0e5b1a779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500179de2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758ba52e3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ce1b10ef8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def37779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091a2c7dd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2 744 387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GRETHE WIIG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KARLSON BENT VERNER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REBÅRD TIRI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