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ee9c2ada8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15a02a3d34c78"/>
  </p:sldMasterIdLst>
  <p:sldIdLst>
    <p:sldId xmlns:r="http://schemas.openxmlformats.org/officeDocument/2006/relationships" id="256" r:id="Ra75e23b2143c499d"/>
    <p:sldId xmlns:r="http://schemas.openxmlformats.org/officeDocument/2006/relationships" id="257" r:id="R6bccd5fe01104335"/>
    <p:sldId xmlns:r="http://schemas.openxmlformats.org/officeDocument/2006/relationships" id="258" r:id="R50ac4eff955e416c"/>
    <p:sldId xmlns:r="http://schemas.openxmlformats.org/officeDocument/2006/relationships" id="259" r:id="R3b292b5f7de443d9"/>
    <p:sldId xmlns:r="http://schemas.openxmlformats.org/officeDocument/2006/relationships" id="260" r:id="Rf47c7ea24b574f45"/>
    <p:sldId xmlns:r="http://schemas.openxmlformats.org/officeDocument/2006/relationships" id="261" r:id="R0227833b75c84797"/>
    <p:sldId xmlns:r="http://schemas.openxmlformats.org/officeDocument/2006/relationships" id="262" r:id="R233048ad1742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15a02a3d34c78" /><Relationship Type="http://schemas.openxmlformats.org/officeDocument/2006/relationships/slide" Target="/ppt/slides/slide1.xml" Id="Ra75e23b2143c499d" /><Relationship Type="http://schemas.openxmlformats.org/officeDocument/2006/relationships/slide" Target="/ppt/slides/slide2.xml" Id="R6bccd5fe01104335" /><Relationship Type="http://schemas.openxmlformats.org/officeDocument/2006/relationships/slide" Target="/ppt/slides/slide3.xml" Id="R50ac4eff955e416c" /><Relationship Type="http://schemas.openxmlformats.org/officeDocument/2006/relationships/slide" Target="/ppt/slides/slide4.xml" Id="R3b292b5f7de443d9" /><Relationship Type="http://schemas.openxmlformats.org/officeDocument/2006/relationships/slide" Target="/ppt/slides/slide5.xml" Id="Rf47c7ea24b574f45" /><Relationship Type="http://schemas.openxmlformats.org/officeDocument/2006/relationships/slide" Target="/ppt/slides/slide6.xml" Id="R0227833b75c84797" /><Relationship Type="http://schemas.openxmlformats.org/officeDocument/2006/relationships/slide" Target="/ppt/slides/slide7.xml" Id="R233048ad1742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7c05ae24a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d50e533a64a0d" /><Relationship Type="http://schemas.openxmlformats.org/officeDocument/2006/relationships/theme" Target="/ppt/slideMasters/theme/theme1.xml" Id="R61baf26cd38a46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3d50e533a6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3c44fe761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e1f2036d146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170627662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080007287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08d72e2f47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0bad7fefa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3d40ebc6f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PSO REGNSKAP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3 452 446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 –  89,3 %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GOHN INA MARIE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ERIK MYHRVOLD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HAMZAH-HANSEN IKA WINDYA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KALAY SITI HADIJAH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MOHAMMED RAJEH ABDALLAH R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91 19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986 963 693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