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abada1365b40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1371e1917e40cf"/>
  </p:sldMasterIdLst>
  <p:sldIdLst>
    <p:sldId xmlns:r="http://schemas.openxmlformats.org/officeDocument/2006/relationships" id="256" r:id="R9ba773e7affe4d7e"/>
    <p:sldId xmlns:r="http://schemas.openxmlformats.org/officeDocument/2006/relationships" id="257" r:id="Reea6db7191b54cbd"/>
    <p:sldId xmlns:r="http://schemas.openxmlformats.org/officeDocument/2006/relationships" id="258" r:id="R90107b6856844c8f"/>
    <p:sldId xmlns:r="http://schemas.openxmlformats.org/officeDocument/2006/relationships" id="259" r:id="Rc49c575b0f074bee"/>
    <p:sldId xmlns:r="http://schemas.openxmlformats.org/officeDocument/2006/relationships" id="260" r:id="Rd2e355d4c2614cd9"/>
    <p:sldId xmlns:r="http://schemas.openxmlformats.org/officeDocument/2006/relationships" id="261" r:id="Ra0bcc58c1fdc4a50"/>
    <p:sldId xmlns:r="http://schemas.openxmlformats.org/officeDocument/2006/relationships" id="262" r:id="R67a313dd387d47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1371e1917e40cf" /><Relationship Type="http://schemas.openxmlformats.org/officeDocument/2006/relationships/slide" Target="/ppt/slides/slide1.xml" Id="R9ba773e7affe4d7e" /><Relationship Type="http://schemas.openxmlformats.org/officeDocument/2006/relationships/slide" Target="/ppt/slides/slide2.xml" Id="Reea6db7191b54cbd" /><Relationship Type="http://schemas.openxmlformats.org/officeDocument/2006/relationships/slide" Target="/ppt/slides/slide3.xml" Id="R90107b6856844c8f" /><Relationship Type="http://schemas.openxmlformats.org/officeDocument/2006/relationships/slide" Target="/ppt/slides/slide4.xml" Id="Rc49c575b0f074bee" /><Relationship Type="http://schemas.openxmlformats.org/officeDocument/2006/relationships/slide" Target="/ppt/slides/slide5.xml" Id="Rd2e355d4c2614cd9" /><Relationship Type="http://schemas.openxmlformats.org/officeDocument/2006/relationships/slide" Target="/ppt/slides/slide6.xml" Id="Ra0bcc58c1fdc4a50" /><Relationship Type="http://schemas.openxmlformats.org/officeDocument/2006/relationships/slide" Target="/ppt/slides/slide7.xml" Id="R67a313dd387d47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a02fa3beb146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628682c454103" /><Relationship Type="http://schemas.openxmlformats.org/officeDocument/2006/relationships/theme" Target="/ppt/slideMasters/theme/theme1.xml" Id="Rdc94aca59ce34c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3628682c4541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1a0ed2be24f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ea905f58549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bcf3cde4e4d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8147e89454b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1b9269de34c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83f1ce35b42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1926860f74d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LIMACO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LIMACO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22 680 864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−929 787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7 901 276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10 974 024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 HOLDING AS  –  90,2 %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ØSTMANN  –  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Bentsrudveien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3083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986 977 546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LIMACO AS</a:t>
            </a:r>
          </a:p>
        </p:txBody>
      </p:sp>
    </p:spTree>
  </p:cSld>
  <p:clrMapOvr>
    <a:masterClrMapping xmlns:a="http://schemas.openxmlformats.org/drawingml/2006/main"/>
  </p:clrMapOvr>
</p:sld>
</file>