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f2816782ee44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71ae27ca70475a"/>
  </p:sldMasterIdLst>
  <p:sldIdLst>
    <p:sldId xmlns:r="http://schemas.openxmlformats.org/officeDocument/2006/relationships" id="256" r:id="R9e1772f1622140f3"/>
    <p:sldId xmlns:r="http://schemas.openxmlformats.org/officeDocument/2006/relationships" id="257" r:id="R02ecbc97fd114883"/>
    <p:sldId xmlns:r="http://schemas.openxmlformats.org/officeDocument/2006/relationships" id="258" r:id="Rb407f2bdb9954868"/>
    <p:sldId xmlns:r="http://schemas.openxmlformats.org/officeDocument/2006/relationships" id="259" r:id="R3e0827d0ee92462c"/>
    <p:sldId xmlns:r="http://schemas.openxmlformats.org/officeDocument/2006/relationships" id="260" r:id="R6c8b7b12a4704441"/>
    <p:sldId xmlns:r="http://schemas.openxmlformats.org/officeDocument/2006/relationships" id="261" r:id="Rc6f50007a47a43b9"/>
    <p:sldId xmlns:r="http://schemas.openxmlformats.org/officeDocument/2006/relationships" id="262" r:id="R17ce9fc3f0244e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71ae27ca70475a" /><Relationship Type="http://schemas.openxmlformats.org/officeDocument/2006/relationships/slide" Target="/ppt/slides/slide1.xml" Id="R9e1772f1622140f3" /><Relationship Type="http://schemas.openxmlformats.org/officeDocument/2006/relationships/slide" Target="/ppt/slides/slide2.xml" Id="R02ecbc97fd114883" /><Relationship Type="http://schemas.openxmlformats.org/officeDocument/2006/relationships/slide" Target="/ppt/slides/slide3.xml" Id="Rb407f2bdb9954868" /><Relationship Type="http://schemas.openxmlformats.org/officeDocument/2006/relationships/slide" Target="/ppt/slides/slide4.xml" Id="R3e0827d0ee92462c" /><Relationship Type="http://schemas.openxmlformats.org/officeDocument/2006/relationships/slide" Target="/ppt/slides/slide5.xml" Id="R6c8b7b12a4704441" /><Relationship Type="http://schemas.openxmlformats.org/officeDocument/2006/relationships/slide" Target="/ppt/slides/slide6.xml" Id="Rc6f50007a47a43b9" /><Relationship Type="http://schemas.openxmlformats.org/officeDocument/2006/relationships/slide" Target="/ppt/slides/slide7.xml" Id="R17ce9fc3f0244e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c699f2df34e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3288ce8cd4221" /><Relationship Type="http://schemas.openxmlformats.org/officeDocument/2006/relationships/theme" Target="/ppt/slideMasters/theme/theme1.xml" Id="Rfc22f7512e9445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83288ce8cd42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a9d1ba3c240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22b68846049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c0050b65e4c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aaea0c2e64b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19789965d44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1a291a58849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67de1188d4c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RØRLEGGERMESTER TOR DAG GULBRANDSEN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TOR DAG GULBRANDSEN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RØRLEGGERMESTER TOR DAG GULBRANDSEN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TOR DAG GULBRANDSEN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TOR DAG GULBRANDSEN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TOR DAG GULBRANDSEN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−218 587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−199 227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316 688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651 346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TOR DAG GULBRANDSEN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GULBRANDSEN SUSANN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TOR DAG GULBRANDSEN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Hellevang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6815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986 978 372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TOR DAG GULBRANDSEN AS</a:t>
            </a:r>
          </a:p>
        </p:txBody>
      </p:sp>
    </p:spTree>
  </p:cSld>
  <p:clrMapOvr>
    <a:masterClrMapping xmlns:a="http://schemas.openxmlformats.org/drawingml/2006/main"/>
  </p:clrMapOvr>
</p:sld>
</file>