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b9dd75c83e45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0639a521224ebf"/>
  </p:sldMasterIdLst>
  <p:sldIdLst>
    <p:sldId xmlns:r="http://schemas.openxmlformats.org/officeDocument/2006/relationships" id="256" r:id="Rc19170c8b3304dc0"/>
    <p:sldId xmlns:r="http://schemas.openxmlformats.org/officeDocument/2006/relationships" id="257" r:id="Rbc980e091fc4487a"/>
    <p:sldId xmlns:r="http://schemas.openxmlformats.org/officeDocument/2006/relationships" id="258" r:id="R1c9a8a55364549e5"/>
    <p:sldId xmlns:r="http://schemas.openxmlformats.org/officeDocument/2006/relationships" id="259" r:id="R482d6ae5940b4517"/>
    <p:sldId xmlns:r="http://schemas.openxmlformats.org/officeDocument/2006/relationships" id="260" r:id="R585e7e166ce34a3e"/>
    <p:sldId xmlns:r="http://schemas.openxmlformats.org/officeDocument/2006/relationships" id="261" r:id="R3675406c2b944123"/>
    <p:sldId xmlns:r="http://schemas.openxmlformats.org/officeDocument/2006/relationships" id="262" r:id="Ra7a750e892b749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0639a521224ebf" /><Relationship Type="http://schemas.openxmlformats.org/officeDocument/2006/relationships/slide" Target="/ppt/slides/slide1.xml" Id="Rc19170c8b3304dc0" /><Relationship Type="http://schemas.openxmlformats.org/officeDocument/2006/relationships/slide" Target="/ppt/slides/slide2.xml" Id="Rbc980e091fc4487a" /><Relationship Type="http://schemas.openxmlformats.org/officeDocument/2006/relationships/slide" Target="/ppt/slides/slide3.xml" Id="R1c9a8a55364549e5" /><Relationship Type="http://schemas.openxmlformats.org/officeDocument/2006/relationships/slide" Target="/ppt/slides/slide4.xml" Id="R482d6ae5940b4517" /><Relationship Type="http://schemas.openxmlformats.org/officeDocument/2006/relationships/slide" Target="/ppt/slides/slide5.xml" Id="R585e7e166ce34a3e" /><Relationship Type="http://schemas.openxmlformats.org/officeDocument/2006/relationships/slide" Target="/ppt/slides/slide6.xml" Id="R3675406c2b944123" /><Relationship Type="http://schemas.openxmlformats.org/officeDocument/2006/relationships/slide" Target="/ppt/slides/slide7.xml" Id="Ra7a750e892b749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c5d33c0c494c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e72dbfcc6f45ee" /><Relationship Type="http://schemas.openxmlformats.org/officeDocument/2006/relationships/theme" Target="/ppt/slideMasters/theme/theme1.xml" Id="R6286ba4c130b43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e72dbfcc6f45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4273dfb9cf49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f6955e1a6647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cbba2615444f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fdcf84cd5b4d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8dda0d5b7545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9770a24a7a4b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37566cbec642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GRAVETEKNIKK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GRAVETEKNIKK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GRAVETEKNIKK AS ble etablert [år] og holder til i Nordre Frogn.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GRAVETEKNIKK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GRAVETEKNIKK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GRAVETEKNIKK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12 602 230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−88 265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−70 042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2 485 095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6 147 798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GRAVETEKNIKK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JENSEN EVALD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GRAVETEKNIKK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Brevikveien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1455 Nordre Frogn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21 86 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postmaster@gravetek.no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www.graveteknikk.no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986 980 210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GRAVETEKNIKK AS</a:t>
            </a:r>
          </a:p>
        </p:txBody>
      </p:sp>
    </p:spTree>
  </p:cSld>
  <p:clrMapOvr>
    <a:masterClrMapping xmlns:a="http://schemas.openxmlformats.org/drawingml/2006/main"/>
  </p:clrMapOvr>
</p:sld>
</file>