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73cd07f48140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ace353e35d456f"/>
  </p:sldMasterIdLst>
  <p:sldIdLst>
    <p:sldId xmlns:r="http://schemas.openxmlformats.org/officeDocument/2006/relationships" id="256" r:id="R9f246a9fa8884d11"/>
    <p:sldId xmlns:r="http://schemas.openxmlformats.org/officeDocument/2006/relationships" id="257" r:id="Re2ac73868f654529"/>
    <p:sldId xmlns:r="http://schemas.openxmlformats.org/officeDocument/2006/relationships" id="258" r:id="R1f70828568d74717"/>
    <p:sldId xmlns:r="http://schemas.openxmlformats.org/officeDocument/2006/relationships" id="259" r:id="R086ab4beec2f41cf"/>
    <p:sldId xmlns:r="http://schemas.openxmlformats.org/officeDocument/2006/relationships" id="260" r:id="R11c5b4fe76e1400d"/>
    <p:sldId xmlns:r="http://schemas.openxmlformats.org/officeDocument/2006/relationships" id="261" r:id="Rd40214eabd2e4c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ace353e35d456f" /><Relationship Type="http://schemas.openxmlformats.org/officeDocument/2006/relationships/slide" Target="/ppt/slides/slide1.xml" Id="R9f246a9fa8884d11" /><Relationship Type="http://schemas.openxmlformats.org/officeDocument/2006/relationships/slide" Target="/ppt/slides/slide2.xml" Id="Re2ac73868f654529" /><Relationship Type="http://schemas.openxmlformats.org/officeDocument/2006/relationships/slide" Target="/ppt/slides/slide3.xml" Id="R1f70828568d74717" /><Relationship Type="http://schemas.openxmlformats.org/officeDocument/2006/relationships/slide" Target="/ppt/slides/slide4.xml" Id="R086ab4beec2f41cf" /><Relationship Type="http://schemas.openxmlformats.org/officeDocument/2006/relationships/slide" Target="/ppt/slides/slide5.xml" Id="R11c5b4fe76e1400d" /><Relationship Type="http://schemas.openxmlformats.org/officeDocument/2006/relationships/slide" Target="/ppt/slides/slide6.xml" Id="Rd40214eabd2e4c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b06a3f6c454a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6be27942a4875" /><Relationship Type="http://schemas.openxmlformats.org/officeDocument/2006/relationships/theme" Target="/ppt/slideMasters/theme/theme1.xml" Id="Ra30cff8db70443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46be27942a48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c344712ac4a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390f3311546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f56b78d4a4c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c0b7b314943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18db66d504d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3c571863c42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7. etasje, 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986 980 326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