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496ba5291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030464ff1410a"/>
  </p:sldMasterIdLst>
  <p:sldIdLst>
    <p:sldId xmlns:r="http://schemas.openxmlformats.org/officeDocument/2006/relationships" id="256" r:id="R00aed0e46a0048c6"/>
    <p:sldId xmlns:r="http://schemas.openxmlformats.org/officeDocument/2006/relationships" id="257" r:id="Rb6cfcf89aa5a4281"/>
    <p:sldId xmlns:r="http://schemas.openxmlformats.org/officeDocument/2006/relationships" id="258" r:id="R266256aed2e94fbb"/>
    <p:sldId xmlns:r="http://schemas.openxmlformats.org/officeDocument/2006/relationships" id="259" r:id="R2830914d8e4046b5"/>
    <p:sldId xmlns:r="http://schemas.openxmlformats.org/officeDocument/2006/relationships" id="260" r:id="Rb0c906b070d943d7"/>
    <p:sldId xmlns:r="http://schemas.openxmlformats.org/officeDocument/2006/relationships" id="261" r:id="Rd0b23461b0234156"/>
    <p:sldId xmlns:r="http://schemas.openxmlformats.org/officeDocument/2006/relationships" id="262" r:id="R9595b28f6737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030464ff1410a" /><Relationship Type="http://schemas.openxmlformats.org/officeDocument/2006/relationships/slide" Target="/ppt/slides/slide1.xml" Id="R00aed0e46a0048c6" /><Relationship Type="http://schemas.openxmlformats.org/officeDocument/2006/relationships/slide" Target="/ppt/slides/slide2.xml" Id="Rb6cfcf89aa5a4281" /><Relationship Type="http://schemas.openxmlformats.org/officeDocument/2006/relationships/slide" Target="/ppt/slides/slide3.xml" Id="R266256aed2e94fbb" /><Relationship Type="http://schemas.openxmlformats.org/officeDocument/2006/relationships/slide" Target="/ppt/slides/slide4.xml" Id="R2830914d8e4046b5" /><Relationship Type="http://schemas.openxmlformats.org/officeDocument/2006/relationships/slide" Target="/ppt/slides/slide5.xml" Id="Rb0c906b070d943d7" /><Relationship Type="http://schemas.openxmlformats.org/officeDocument/2006/relationships/slide" Target="/ppt/slides/slide6.xml" Id="Rd0b23461b0234156" /><Relationship Type="http://schemas.openxmlformats.org/officeDocument/2006/relationships/slide" Target="/ppt/slides/slide7.xml" Id="R9595b28f6737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f091f3645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12d8c36f4dbc" /><Relationship Type="http://schemas.openxmlformats.org/officeDocument/2006/relationships/theme" Target="/ppt/slideMasters/theme/theme1.xml" Id="Rb853379d36d5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f12d8c36f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2933b30e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825f06dc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d7e3b199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2a9b5c7a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007b234c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5902208b2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4d613605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