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714f6bd6f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ec6baf4834ed1"/>
  </p:sldMasterIdLst>
  <p:sldIdLst>
    <p:sldId xmlns:r="http://schemas.openxmlformats.org/officeDocument/2006/relationships" id="256" r:id="R689abd61c63d4128"/>
    <p:sldId xmlns:r="http://schemas.openxmlformats.org/officeDocument/2006/relationships" id="257" r:id="Re0d73302ed5b416c"/>
    <p:sldId xmlns:r="http://schemas.openxmlformats.org/officeDocument/2006/relationships" id="258" r:id="Rb65e655cbf4447a9"/>
    <p:sldId xmlns:r="http://schemas.openxmlformats.org/officeDocument/2006/relationships" id="259" r:id="R94e28a53fbc040ed"/>
    <p:sldId xmlns:r="http://schemas.openxmlformats.org/officeDocument/2006/relationships" id="260" r:id="R98df0e7812cc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ec6baf4834ed1" /><Relationship Type="http://schemas.openxmlformats.org/officeDocument/2006/relationships/slide" Target="/ppt/slides/slide1.xml" Id="R689abd61c63d4128" /><Relationship Type="http://schemas.openxmlformats.org/officeDocument/2006/relationships/slide" Target="/ppt/slides/slide2.xml" Id="Re0d73302ed5b416c" /><Relationship Type="http://schemas.openxmlformats.org/officeDocument/2006/relationships/slide" Target="/ppt/slides/slide3.xml" Id="Rb65e655cbf4447a9" /><Relationship Type="http://schemas.openxmlformats.org/officeDocument/2006/relationships/slide" Target="/ppt/slides/slide4.xml" Id="R94e28a53fbc040ed" /><Relationship Type="http://schemas.openxmlformats.org/officeDocument/2006/relationships/slide" Target="/ppt/slides/slide5.xml" Id="R98df0e7812cc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3b617cc62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75ce3faaf431e" /><Relationship Type="http://schemas.openxmlformats.org/officeDocument/2006/relationships/theme" Target="/ppt/slideMasters/theme/theme1.xml" Id="Rba11b45a6532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75ce3faaf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81030d34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9c2598c6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f11bbe44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8495c6bb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22ec2ae16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ANDREAS LØPPEN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ANDREAS LØPPEN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ANDREAS LØPPEN ble etablert [år] og holder til i Stordal.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ANDREAS LØPPEN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ANDREAS LØPPEN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ANDREAS LØPPEN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Hovslia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6250 Stordal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83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andreas.loeppen@outlook.com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986 982 043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ANDREAS LØPPEN</a:t>
            </a:r>
          </a:p>
        </p:txBody>
      </p:sp>
    </p:spTree>
  </p:cSld>
  <p:clrMapOvr>
    <a:masterClrMapping xmlns:a="http://schemas.openxmlformats.org/drawingml/2006/main"/>
  </p:clrMapOvr>
</p:sld>
</file>