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52f96fcfd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438d3986240ad"/>
  </p:sldMasterIdLst>
  <p:sldIdLst>
    <p:sldId xmlns:r="http://schemas.openxmlformats.org/officeDocument/2006/relationships" id="256" r:id="Rf6131d060bd24493"/>
    <p:sldId xmlns:r="http://schemas.openxmlformats.org/officeDocument/2006/relationships" id="257" r:id="Rca8e28e6623c4bf1"/>
    <p:sldId xmlns:r="http://schemas.openxmlformats.org/officeDocument/2006/relationships" id="258" r:id="R7fb350ed9ba947d5"/>
    <p:sldId xmlns:r="http://schemas.openxmlformats.org/officeDocument/2006/relationships" id="259" r:id="R30abafc5f79e4a6b"/>
    <p:sldId xmlns:r="http://schemas.openxmlformats.org/officeDocument/2006/relationships" id="260" r:id="Rc1616a5f3f0b44fd"/>
    <p:sldId xmlns:r="http://schemas.openxmlformats.org/officeDocument/2006/relationships" id="261" r:id="R195cecb7191049de"/>
    <p:sldId xmlns:r="http://schemas.openxmlformats.org/officeDocument/2006/relationships" id="262" r:id="R44fee9d6a7b1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438d3986240ad" /><Relationship Type="http://schemas.openxmlformats.org/officeDocument/2006/relationships/slide" Target="/ppt/slides/slide1.xml" Id="Rf6131d060bd24493" /><Relationship Type="http://schemas.openxmlformats.org/officeDocument/2006/relationships/slide" Target="/ppt/slides/slide2.xml" Id="Rca8e28e6623c4bf1" /><Relationship Type="http://schemas.openxmlformats.org/officeDocument/2006/relationships/slide" Target="/ppt/slides/slide3.xml" Id="R7fb350ed9ba947d5" /><Relationship Type="http://schemas.openxmlformats.org/officeDocument/2006/relationships/slide" Target="/ppt/slides/slide4.xml" Id="R30abafc5f79e4a6b" /><Relationship Type="http://schemas.openxmlformats.org/officeDocument/2006/relationships/slide" Target="/ppt/slides/slide5.xml" Id="Rc1616a5f3f0b44fd" /><Relationship Type="http://schemas.openxmlformats.org/officeDocument/2006/relationships/slide" Target="/ppt/slides/slide6.xml" Id="R195cecb7191049de" /><Relationship Type="http://schemas.openxmlformats.org/officeDocument/2006/relationships/slide" Target="/ppt/slides/slide7.xml" Id="R44fee9d6a7b1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976ac05a7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902e35e04029" /><Relationship Type="http://schemas.openxmlformats.org/officeDocument/2006/relationships/theme" Target="/ppt/slideMasters/theme/theme1.xml" Id="R2f30cc4262fc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f902e35e0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fb47a32c0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46503c75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5e3753c49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3a5ea9c8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d9d89c71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538ab7ed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64f106246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ABRAFAM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ABRAFAM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93 719 090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93 277 430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90 812 186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152 985 182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207 145 101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ABRAHAMSEN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ABRAHAMSEN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ABRAHAMSEN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MERETE ABRAHAMSEN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ABRAHAMSEN TOVERUD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KÅLÅS ABRAHAMSEN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Abrahamsen AS, 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11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einar@abrafam.no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