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674060ce0348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914d4a39044f46"/>
  </p:sldMasterIdLst>
  <p:sldIdLst>
    <p:sldId xmlns:r="http://schemas.openxmlformats.org/officeDocument/2006/relationships" id="256" r:id="Rf9c7c49ec1204746"/>
    <p:sldId xmlns:r="http://schemas.openxmlformats.org/officeDocument/2006/relationships" id="257" r:id="Ra7691476bd6d47f2"/>
    <p:sldId xmlns:r="http://schemas.openxmlformats.org/officeDocument/2006/relationships" id="258" r:id="R015df46a77ec471d"/>
    <p:sldId xmlns:r="http://schemas.openxmlformats.org/officeDocument/2006/relationships" id="259" r:id="R5ca3dfc4574a493d"/>
    <p:sldId xmlns:r="http://schemas.openxmlformats.org/officeDocument/2006/relationships" id="260" r:id="Rd627cafc54a34283"/>
    <p:sldId xmlns:r="http://schemas.openxmlformats.org/officeDocument/2006/relationships" id="261" r:id="R33db17f3f37d4b70"/>
    <p:sldId xmlns:r="http://schemas.openxmlformats.org/officeDocument/2006/relationships" id="262" r:id="R65329bd6355d49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914d4a39044f46" /><Relationship Type="http://schemas.openxmlformats.org/officeDocument/2006/relationships/slide" Target="/ppt/slides/slide1.xml" Id="Rf9c7c49ec1204746" /><Relationship Type="http://schemas.openxmlformats.org/officeDocument/2006/relationships/slide" Target="/ppt/slides/slide2.xml" Id="Ra7691476bd6d47f2" /><Relationship Type="http://schemas.openxmlformats.org/officeDocument/2006/relationships/slide" Target="/ppt/slides/slide3.xml" Id="R015df46a77ec471d" /><Relationship Type="http://schemas.openxmlformats.org/officeDocument/2006/relationships/slide" Target="/ppt/slides/slide4.xml" Id="R5ca3dfc4574a493d" /><Relationship Type="http://schemas.openxmlformats.org/officeDocument/2006/relationships/slide" Target="/ppt/slides/slide5.xml" Id="Rd627cafc54a34283" /><Relationship Type="http://schemas.openxmlformats.org/officeDocument/2006/relationships/slide" Target="/ppt/slides/slide6.xml" Id="R33db17f3f37d4b70" /><Relationship Type="http://schemas.openxmlformats.org/officeDocument/2006/relationships/slide" Target="/ppt/slides/slide7.xml" Id="R65329bd6355d49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2053baf45546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ffc81983a943e2" /><Relationship Type="http://schemas.openxmlformats.org/officeDocument/2006/relationships/theme" Target="/ppt/slideMasters/theme/theme1.xml" Id="Rd7c7922da96b4a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ffc81983a943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bcdb7a3e224d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e9d88497b48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3663c23e841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d8b462cc340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292e479c940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8ba74ce274b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e22112c3e4a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T.M. SLUNGÅRD SAG &amp; HØVLERI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T.M. SLUNGÅRD SAG &amp; HØVLERI AS ble etablert [år] og holder til i Meråker.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38 790 963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1 085 670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701 409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7 751 470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15 945 813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 M. SLUNGÅRD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Færsdalsvegen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7530 Meråker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81 08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986 984 313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T.M. SLUNGÅRD SAG &amp; HØVLERI AS</a:t>
            </a:r>
          </a:p>
        </p:txBody>
      </p:sp>
    </p:spTree>
  </p:cSld>
  <p:clrMapOvr>
    <a:masterClrMapping xmlns:a="http://schemas.openxmlformats.org/drawingml/2006/main"/>
  </p:clrMapOvr>
</p:sld>
</file>