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ba86f30dc848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446bcd83264b8f"/>
  </p:sldMasterIdLst>
  <p:sldIdLst>
    <p:sldId xmlns:r="http://schemas.openxmlformats.org/officeDocument/2006/relationships" id="256" r:id="Rd7b5efc3faa349d3"/>
    <p:sldId xmlns:r="http://schemas.openxmlformats.org/officeDocument/2006/relationships" id="257" r:id="R397dbd5f5f8d4e19"/>
    <p:sldId xmlns:r="http://schemas.openxmlformats.org/officeDocument/2006/relationships" id="258" r:id="Rfb08d58dce9f448f"/>
    <p:sldId xmlns:r="http://schemas.openxmlformats.org/officeDocument/2006/relationships" id="259" r:id="R74e34036b51b48a5"/>
    <p:sldId xmlns:r="http://schemas.openxmlformats.org/officeDocument/2006/relationships" id="260" r:id="R7fbc2f8b656f4116"/>
    <p:sldId xmlns:r="http://schemas.openxmlformats.org/officeDocument/2006/relationships" id="261" r:id="R061961ea11404c4a"/>
    <p:sldId xmlns:r="http://schemas.openxmlformats.org/officeDocument/2006/relationships" id="262" r:id="R443d0971033a4f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446bcd83264b8f" /><Relationship Type="http://schemas.openxmlformats.org/officeDocument/2006/relationships/slide" Target="/ppt/slides/slide1.xml" Id="Rd7b5efc3faa349d3" /><Relationship Type="http://schemas.openxmlformats.org/officeDocument/2006/relationships/slide" Target="/ppt/slides/slide2.xml" Id="R397dbd5f5f8d4e19" /><Relationship Type="http://schemas.openxmlformats.org/officeDocument/2006/relationships/slide" Target="/ppt/slides/slide3.xml" Id="Rfb08d58dce9f448f" /><Relationship Type="http://schemas.openxmlformats.org/officeDocument/2006/relationships/slide" Target="/ppt/slides/slide4.xml" Id="R74e34036b51b48a5" /><Relationship Type="http://schemas.openxmlformats.org/officeDocument/2006/relationships/slide" Target="/ppt/slides/slide5.xml" Id="R7fbc2f8b656f4116" /><Relationship Type="http://schemas.openxmlformats.org/officeDocument/2006/relationships/slide" Target="/ppt/slides/slide6.xml" Id="R061961ea11404c4a" /><Relationship Type="http://schemas.openxmlformats.org/officeDocument/2006/relationships/slide" Target="/ppt/slides/slide7.xml" Id="R443d0971033a4f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0d70f55b1344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71a84b90b401e" /><Relationship Type="http://schemas.openxmlformats.org/officeDocument/2006/relationships/theme" Target="/ppt/slideMasters/theme/theme1.xml" Id="R27c1c0ccda684d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f71a84b90b40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35b93b5e145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8265401ff4b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baf45299744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15de4bd9642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6eb044fe34d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74c3128da4c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4ef7a0e9647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HOLEN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HOLEN GRUPPEN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2 146 427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441 730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11 984 088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253 236 298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253 818 577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JAN-TORE HOLEN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Brusdalsvegen 222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post@holen.no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986 986 324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