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e07168295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7e37b3cd1f4cbf"/>
  </p:sldMasterIdLst>
  <p:sldIdLst>
    <p:sldId xmlns:r="http://schemas.openxmlformats.org/officeDocument/2006/relationships" id="256" r:id="Rfcf3de541514406e"/>
    <p:sldId xmlns:r="http://schemas.openxmlformats.org/officeDocument/2006/relationships" id="257" r:id="R86edbf26a451436a"/>
    <p:sldId xmlns:r="http://schemas.openxmlformats.org/officeDocument/2006/relationships" id="258" r:id="R327bb710f7c44f61"/>
    <p:sldId xmlns:r="http://schemas.openxmlformats.org/officeDocument/2006/relationships" id="259" r:id="R805255a157d34e25"/>
    <p:sldId xmlns:r="http://schemas.openxmlformats.org/officeDocument/2006/relationships" id="260" r:id="R060b9fccf87c49ae"/>
    <p:sldId xmlns:r="http://schemas.openxmlformats.org/officeDocument/2006/relationships" id="261" r:id="R1b68c4d29ccd4b2a"/>
    <p:sldId xmlns:r="http://schemas.openxmlformats.org/officeDocument/2006/relationships" id="262" r:id="R8d41064161a0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7e37b3cd1f4cbf" /><Relationship Type="http://schemas.openxmlformats.org/officeDocument/2006/relationships/slide" Target="/ppt/slides/slide1.xml" Id="Rfcf3de541514406e" /><Relationship Type="http://schemas.openxmlformats.org/officeDocument/2006/relationships/slide" Target="/ppt/slides/slide2.xml" Id="R86edbf26a451436a" /><Relationship Type="http://schemas.openxmlformats.org/officeDocument/2006/relationships/slide" Target="/ppt/slides/slide3.xml" Id="R327bb710f7c44f61" /><Relationship Type="http://schemas.openxmlformats.org/officeDocument/2006/relationships/slide" Target="/ppt/slides/slide4.xml" Id="R805255a157d34e25" /><Relationship Type="http://schemas.openxmlformats.org/officeDocument/2006/relationships/slide" Target="/ppt/slides/slide5.xml" Id="R060b9fccf87c49ae" /><Relationship Type="http://schemas.openxmlformats.org/officeDocument/2006/relationships/slide" Target="/ppt/slides/slide6.xml" Id="R1b68c4d29ccd4b2a" /><Relationship Type="http://schemas.openxmlformats.org/officeDocument/2006/relationships/slide" Target="/ppt/slides/slide7.xml" Id="R8d41064161a0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d22d5b942d42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f7af9722e4f5e" /><Relationship Type="http://schemas.openxmlformats.org/officeDocument/2006/relationships/theme" Target="/ppt/slideMasters/theme/theme1.xml" Id="R364f24e0e018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cf7af9722e4f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96b5109914a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820bcf3ee4c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66e774d98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330d455774d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a98a68fb546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1038926e14b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93376c3c44e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BRIGHT RÅDGIVENDE INGENIØRER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BRIGHT RÅDGIVENDE INGENIØRER VVS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6 707 896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455 447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4 391 291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6 451 590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BRIGHT RÅDGIVENDE INGENIØRER VVS AS  –  43,8 %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TO. G HOLDING AS  –  43,8 %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BRIGHT HOLDING AS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80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vvs@bright.no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www.bright.no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987 001 860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BRIGHT RÅDGIVENDE INGENIØRER VVS AS</a:t>
            </a:r>
          </a:p>
        </p:txBody>
      </p:sp>
    </p:spTree>
  </p:cSld>
  <p:clrMapOvr>
    <a:masterClrMapping xmlns:a="http://schemas.openxmlformats.org/drawingml/2006/main"/>
  </p:clrMapOvr>
</p:sld>
</file>