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d8a364c474c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6a3a1d42c40ad"/>
  </p:sldMasterIdLst>
  <p:sldIdLst>
    <p:sldId xmlns:r="http://schemas.openxmlformats.org/officeDocument/2006/relationships" id="256" r:id="Rbdf6b2b3d94b401a"/>
    <p:sldId xmlns:r="http://schemas.openxmlformats.org/officeDocument/2006/relationships" id="257" r:id="Rb4c69a4223e64e80"/>
    <p:sldId xmlns:r="http://schemas.openxmlformats.org/officeDocument/2006/relationships" id="258" r:id="Ra33f425b7f6d47a6"/>
    <p:sldId xmlns:r="http://schemas.openxmlformats.org/officeDocument/2006/relationships" id="259" r:id="R1b93a7868f014aac"/>
    <p:sldId xmlns:r="http://schemas.openxmlformats.org/officeDocument/2006/relationships" id="260" r:id="R93c5c753e63f4d31"/>
    <p:sldId xmlns:r="http://schemas.openxmlformats.org/officeDocument/2006/relationships" id="261" r:id="Rf6ec8229efec4608"/>
    <p:sldId xmlns:r="http://schemas.openxmlformats.org/officeDocument/2006/relationships" id="262" r:id="R88a6504a013945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6a3a1d42c40ad" /><Relationship Type="http://schemas.openxmlformats.org/officeDocument/2006/relationships/slide" Target="/ppt/slides/slide1.xml" Id="Rbdf6b2b3d94b401a" /><Relationship Type="http://schemas.openxmlformats.org/officeDocument/2006/relationships/slide" Target="/ppt/slides/slide2.xml" Id="Rb4c69a4223e64e80" /><Relationship Type="http://schemas.openxmlformats.org/officeDocument/2006/relationships/slide" Target="/ppt/slides/slide3.xml" Id="Ra33f425b7f6d47a6" /><Relationship Type="http://schemas.openxmlformats.org/officeDocument/2006/relationships/slide" Target="/ppt/slides/slide4.xml" Id="R1b93a7868f014aac" /><Relationship Type="http://schemas.openxmlformats.org/officeDocument/2006/relationships/slide" Target="/ppt/slides/slide5.xml" Id="R93c5c753e63f4d31" /><Relationship Type="http://schemas.openxmlformats.org/officeDocument/2006/relationships/slide" Target="/ppt/slides/slide6.xml" Id="Rf6ec8229efec4608" /><Relationship Type="http://schemas.openxmlformats.org/officeDocument/2006/relationships/slide" Target="/ppt/slides/slide7.xml" Id="R88a6504a013945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d8655d9d24d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cbb6df7e14763" /><Relationship Type="http://schemas.openxmlformats.org/officeDocument/2006/relationships/theme" Target="/ppt/slideMasters/theme/theme1.xml" Id="Raa9534e124b0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cbb6df7e1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f0be051314b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765d3c18e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1e6a6a18f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77b7ddda49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7e5de731245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3d68dc6ed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4669e0fd9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THOMAS BRØNDBO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BRØNDBO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BRØNDBO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BRØNDBO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BRØNDBO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BRØNDBO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1 316 261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−333 478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716 231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1 224 216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BRØNDBO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BRØNDBO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RAI RAI ENTERTAINMENT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BRØNDBO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 Meyers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987 002 972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BRØNDBO AS</a:t>
            </a:r>
          </a:p>
        </p:txBody>
      </p:sp>
    </p:spTree>
  </p:cSld>
  <p:clrMapOvr>
    <a:masterClrMapping xmlns:a="http://schemas.openxmlformats.org/drawingml/2006/main"/>
  </p:clrMapOvr>
</p:sld>
</file>