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eebd4e9e5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24b20f89c4027"/>
  </p:sldMasterIdLst>
  <p:sldIdLst>
    <p:sldId xmlns:r="http://schemas.openxmlformats.org/officeDocument/2006/relationships" id="256" r:id="Ra4ee0c0ac77c430d"/>
    <p:sldId xmlns:r="http://schemas.openxmlformats.org/officeDocument/2006/relationships" id="257" r:id="R46f3cda2888b4054"/>
    <p:sldId xmlns:r="http://schemas.openxmlformats.org/officeDocument/2006/relationships" id="258" r:id="Rd203b4296f544666"/>
    <p:sldId xmlns:r="http://schemas.openxmlformats.org/officeDocument/2006/relationships" id="259" r:id="R9c56c18f141f40f7"/>
    <p:sldId xmlns:r="http://schemas.openxmlformats.org/officeDocument/2006/relationships" id="260" r:id="R942c9a4aac8f4a82"/>
    <p:sldId xmlns:r="http://schemas.openxmlformats.org/officeDocument/2006/relationships" id="261" r:id="Ra21af3e9adea4351"/>
    <p:sldId xmlns:r="http://schemas.openxmlformats.org/officeDocument/2006/relationships" id="262" r:id="Rac43691a6f81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24b20f89c4027" /><Relationship Type="http://schemas.openxmlformats.org/officeDocument/2006/relationships/slide" Target="/ppt/slides/slide1.xml" Id="Ra4ee0c0ac77c430d" /><Relationship Type="http://schemas.openxmlformats.org/officeDocument/2006/relationships/slide" Target="/ppt/slides/slide2.xml" Id="R46f3cda2888b4054" /><Relationship Type="http://schemas.openxmlformats.org/officeDocument/2006/relationships/slide" Target="/ppt/slides/slide3.xml" Id="Rd203b4296f544666" /><Relationship Type="http://schemas.openxmlformats.org/officeDocument/2006/relationships/slide" Target="/ppt/slides/slide4.xml" Id="R9c56c18f141f40f7" /><Relationship Type="http://schemas.openxmlformats.org/officeDocument/2006/relationships/slide" Target="/ppt/slides/slide5.xml" Id="R942c9a4aac8f4a82" /><Relationship Type="http://schemas.openxmlformats.org/officeDocument/2006/relationships/slide" Target="/ppt/slides/slide6.xml" Id="Ra21af3e9adea4351" /><Relationship Type="http://schemas.openxmlformats.org/officeDocument/2006/relationships/slide" Target="/ppt/slides/slide7.xml" Id="Rac43691a6f81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878c377ff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88f755cec47ef" /><Relationship Type="http://schemas.openxmlformats.org/officeDocument/2006/relationships/theme" Target="/ppt/slideMasters/theme/theme1.xml" Id="Rfa6ee4a6c0a5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88f755cec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5c5a9fb38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1cd20dce94e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15d77ecd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8d6428ca8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8b5e39aa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16565bdf45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dc28387d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HOLDING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−756 028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145 611 843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149 696 847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ROLLO JAMTVEIT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Signe Jamtveit, Rajeveien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3618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987 004 223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HOLDING AS</a:t>
            </a:r>
          </a:p>
        </p:txBody>
      </p:sp>
    </p:spTree>
  </p:cSld>
  <p:clrMapOvr>
    <a:masterClrMapping xmlns:a="http://schemas.openxmlformats.org/drawingml/2006/main"/>
  </p:clrMapOvr>
</p:sld>
</file>