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e541fe28fb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905b2902a24a2a"/>
  </p:sldMasterIdLst>
  <p:sldIdLst>
    <p:sldId xmlns:r="http://schemas.openxmlformats.org/officeDocument/2006/relationships" id="256" r:id="R72c1d85c38db4ab1"/>
    <p:sldId xmlns:r="http://schemas.openxmlformats.org/officeDocument/2006/relationships" id="257" r:id="R2c1b6beab8764a5c"/>
    <p:sldId xmlns:r="http://schemas.openxmlformats.org/officeDocument/2006/relationships" id="258" r:id="Raa169e85fb0f4941"/>
    <p:sldId xmlns:r="http://schemas.openxmlformats.org/officeDocument/2006/relationships" id="259" r:id="R23ef981a94754f1b"/>
    <p:sldId xmlns:r="http://schemas.openxmlformats.org/officeDocument/2006/relationships" id="260" r:id="R184245d0e6344409"/>
    <p:sldId xmlns:r="http://schemas.openxmlformats.org/officeDocument/2006/relationships" id="261" r:id="R92d89b48769d43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05b2902a24a2a" /><Relationship Type="http://schemas.openxmlformats.org/officeDocument/2006/relationships/slide" Target="/ppt/slides/slide1.xml" Id="R72c1d85c38db4ab1" /><Relationship Type="http://schemas.openxmlformats.org/officeDocument/2006/relationships/slide" Target="/ppt/slides/slide2.xml" Id="R2c1b6beab8764a5c" /><Relationship Type="http://schemas.openxmlformats.org/officeDocument/2006/relationships/slide" Target="/ppt/slides/slide3.xml" Id="Raa169e85fb0f4941" /><Relationship Type="http://schemas.openxmlformats.org/officeDocument/2006/relationships/slide" Target="/ppt/slides/slide4.xml" Id="R23ef981a94754f1b" /><Relationship Type="http://schemas.openxmlformats.org/officeDocument/2006/relationships/slide" Target="/ppt/slides/slide5.xml" Id="R184245d0e6344409" /><Relationship Type="http://schemas.openxmlformats.org/officeDocument/2006/relationships/slide" Target="/ppt/slides/slide6.xml" Id="R92d89b48769d43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cddf272d8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f45b5c8ca4eeb" /><Relationship Type="http://schemas.openxmlformats.org/officeDocument/2006/relationships/theme" Target="/ppt/slideMasters/theme/theme1.xml" Id="R69f777e7d1c445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af45b5c8ca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ee6cf12f64e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371c6b34445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616519a9f44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aa4716bd6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a666e8c1849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e9d47f87e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