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2e2cf3a39b4b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e157c5a57d4105"/>
  </p:sldMasterIdLst>
  <p:sldIdLst>
    <p:sldId xmlns:r="http://schemas.openxmlformats.org/officeDocument/2006/relationships" id="256" r:id="Rd2aeec44abf54469"/>
    <p:sldId xmlns:r="http://schemas.openxmlformats.org/officeDocument/2006/relationships" id="257" r:id="R9d8cbaf2679e48e3"/>
    <p:sldId xmlns:r="http://schemas.openxmlformats.org/officeDocument/2006/relationships" id="258" r:id="R0e89ffbb15ff477e"/>
    <p:sldId xmlns:r="http://schemas.openxmlformats.org/officeDocument/2006/relationships" id="259" r:id="R7c9ef5578c374142"/>
    <p:sldId xmlns:r="http://schemas.openxmlformats.org/officeDocument/2006/relationships" id="260" r:id="R35d95b1bbac843ba"/>
    <p:sldId xmlns:r="http://schemas.openxmlformats.org/officeDocument/2006/relationships" id="261" r:id="Rdb9dcd678fc44c77"/>
    <p:sldId xmlns:r="http://schemas.openxmlformats.org/officeDocument/2006/relationships" id="262" r:id="Rd55b504e76c149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e157c5a57d4105" /><Relationship Type="http://schemas.openxmlformats.org/officeDocument/2006/relationships/slide" Target="/ppt/slides/slide1.xml" Id="Rd2aeec44abf54469" /><Relationship Type="http://schemas.openxmlformats.org/officeDocument/2006/relationships/slide" Target="/ppt/slides/slide2.xml" Id="R9d8cbaf2679e48e3" /><Relationship Type="http://schemas.openxmlformats.org/officeDocument/2006/relationships/slide" Target="/ppt/slides/slide3.xml" Id="R0e89ffbb15ff477e" /><Relationship Type="http://schemas.openxmlformats.org/officeDocument/2006/relationships/slide" Target="/ppt/slides/slide4.xml" Id="R7c9ef5578c374142" /><Relationship Type="http://schemas.openxmlformats.org/officeDocument/2006/relationships/slide" Target="/ppt/slides/slide5.xml" Id="R35d95b1bbac843ba" /><Relationship Type="http://schemas.openxmlformats.org/officeDocument/2006/relationships/slide" Target="/ppt/slides/slide6.xml" Id="Rdb9dcd678fc44c77" /><Relationship Type="http://schemas.openxmlformats.org/officeDocument/2006/relationships/slide" Target="/ppt/slides/slide7.xml" Id="Rd55b504e76c149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f6c48a7af49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bc2f0383d4457" /><Relationship Type="http://schemas.openxmlformats.org/officeDocument/2006/relationships/theme" Target="/ppt/slideMasters/theme/theme1.xml" Id="R8f6131a22d4846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dbc2f0383d44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b04ce46f74a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5df55fea540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e13c8acc44b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af28b3b314a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02699f71c4f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9be71104e43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7c6fb2af241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PRICEWATERHOUSECOOPERS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PRICEWATERHOUSECOOPERS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4 235 661 000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1 028 950 000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991 532 000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533 331 000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2 812 085 000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66,6 %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BEJ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ELM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GSL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HSI INVEST AS  –  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26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resepsjonen.pwc@pwc.com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987 009 713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