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6f33b789e4e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abe83286643f7"/>
  </p:sldMasterIdLst>
  <p:sldIdLst>
    <p:sldId xmlns:r="http://schemas.openxmlformats.org/officeDocument/2006/relationships" id="256" r:id="R32d28ee685e84d80"/>
    <p:sldId xmlns:r="http://schemas.openxmlformats.org/officeDocument/2006/relationships" id="257" r:id="R4826256ea3084a9f"/>
    <p:sldId xmlns:r="http://schemas.openxmlformats.org/officeDocument/2006/relationships" id="258" r:id="Rc94a8059a3e5413b"/>
    <p:sldId xmlns:r="http://schemas.openxmlformats.org/officeDocument/2006/relationships" id="259" r:id="R7dc44a9340fd49b2"/>
    <p:sldId xmlns:r="http://schemas.openxmlformats.org/officeDocument/2006/relationships" id="260" r:id="Ra1c0fd644eeb4c71"/>
    <p:sldId xmlns:r="http://schemas.openxmlformats.org/officeDocument/2006/relationships" id="261" r:id="Re3a3645f58a94a13"/>
    <p:sldId xmlns:r="http://schemas.openxmlformats.org/officeDocument/2006/relationships" id="262" r:id="R318192af3782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abe83286643f7" /><Relationship Type="http://schemas.openxmlformats.org/officeDocument/2006/relationships/slide" Target="/ppt/slides/slide1.xml" Id="R32d28ee685e84d80" /><Relationship Type="http://schemas.openxmlformats.org/officeDocument/2006/relationships/slide" Target="/ppt/slides/slide2.xml" Id="R4826256ea3084a9f" /><Relationship Type="http://schemas.openxmlformats.org/officeDocument/2006/relationships/slide" Target="/ppt/slides/slide3.xml" Id="Rc94a8059a3e5413b" /><Relationship Type="http://schemas.openxmlformats.org/officeDocument/2006/relationships/slide" Target="/ppt/slides/slide4.xml" Id="R7dc44a9340fd49b2" /><Relationship Type="http://schemas.openxmlformats.org/officeDocument/2006/relationships/slide" Target="/ppt/slides/slide5.xml" Id="Ra1c0fd644eeb4c71" /><Relationship Type="http://schemas.openxmlformats.org/officeDocument/2006/relationships/slide" Target="/ppt/slides/slide6.xml" Id="Re3a3645f58a94a13" /><Relationship Type="http://schemas.openxmlformats.org/officeDocument/2006/relationships/slide" Target="/ppt/slides/slide7.xml" Id="R318192af3782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0145f09fd43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9f9c68af44069" /><Relationship Type="http://schemas.openxmlformats.org/officeDocument/2006/relationships/theme" Target="/ppt/slideMasters/theme/theme1.xml" Id="R64a836ae4b8542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59f9c68af440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057dfc7d1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b33cdd12540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e17311e9f49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7f421ae5c41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41fe73f32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54cd0cf6f48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4c9c810da4f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RØYNSTRAND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RØYNSTRAND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RØYNSTRAND ENTREPRENØR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RØYNSTRAND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RØYNSTRAND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RØYNSTRAND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244 772 146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11 651 563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89 938 458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RØYNSTRAND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RØYNSTRAND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RØYNSTRAND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Vorravegen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65 00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postmaster@roynstrand.no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www.roynstrand.no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987 020 075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RØYNSTRAND ENTREPRENØR AS</a:t>
            </a:r>
          </a:p>
        </p:txBody>
      </p:sp>
    </p:spTree>
  </p:cSld>
  <p:clrMapOvr>
    <a:masterClrMapping xmlns:a="http://schemas.openxmlformats.org/drawingml/2006/main"/>
  </p:clrMapOvr>
</p:sld>
</file>