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dec2046fd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c35bba9414d67"/>
  </p:sldMasterIdLst>
  <p:sldIdLst>
    <p:sldId xmlns:r="http://schemas.openxmlformats.org/officeDocument/2006/relationships" id="256" r:id="R6752475edd1944ba"/>
    <p:sldId xmlns:r="http://schemas.openxmlformats.org/officeDocument/2006/relationships" id="257" r:id="Re92ff72be6b94489"/>
    <p:sldId xmlns:r="http://schemas.openxmlformats.org/officeDocument/2006/relationships" id="258" r:id="Rfebc258a36c54528"/>
    <p:sldId xmlns:r="http://schemas.openxmlformats.org/officeDocument/2006/relationships" id="259" r:id="Red5d8bc6fcdc4aab"/>
    <p:sldId xmlns:r="http://schemas.openxmlformats.org/officeDocument/2006/relationships" id="260" r:id="R15cc1c1dd8254b02"/>
    <p:sldId xmlns:r="http://schemas.openxmlformats.org/officeDocument/2006/relationships" id="261" r:id="R517cb98d70694bd4"/>
    <p:sldId xmlns:r="http://schemas.openxmlformats.org/officeDocument/2006/relationships" id="262" r:id="Rf127da545af7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c35bba9414d67" /><Relationship Type="http://schemas.openxmlformats.org/officeDocument/2006/relationships/slide" Target="/ppt/slides/slide1.xml" Id="R6752475edd1944ba" /><Relationship Type="http://schemas.openxmlformats.org/officeDocument/2006/relationships/slide" Target="/ppt/slides/slide2.xml" Id="Re92ff72be6b94489" /><Relationship Type="http://schemas.openxmlformats.org/officeDocument/2006/relationships/slide" Target="/ppt/slides/slide3.xml" Id="Rfebc258a36c54528" /><Relationship Type="http://schemas.openxmlformats.org/officeDocument/2006/relationships/slide" Target="/ppt/slides/slide4.xml" Id="Red5d8bc6fcdc4aab" /><Relationship Type="http://schemas.openxmlformats.org/officeDocument/2006/relationships/slide" Target="/ppt/slides/slide5.xml" Id="R15cc1c1dd8254b02" /><Relationship Type="http://schemas.openxmlformats.org/officeDocument/2006/relationships/slide" Target="/ppt/slides/slide6.xml" Id="R517cb98d70694bd4" /><Relationship Type="http://schemas.openxmlformats.org/officeDocument/2006/relationships/slide" Target="/ppt/slides/slide7.xml" Id="Rf127da545af7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9c53894a3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1cbcaf514353" /><Relationship Type="http://schemas.openxmlformats.org/officeDocument/2006/relationships/theme" Target="/ppt/slideMasters/theme/theme1.xml" Id="Raa8266665fc9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21cbcaf51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d2a47fac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40b8f06fa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9a678c678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17bdd61e1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59845f87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4391672c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4d048c2f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 RØR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12 906 312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5 527 467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NESBAKKEN JOHN A KV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65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 RØR AS</a:t>
            </a:r>
          </a:p>
        </p:txBody>
      </p:sp>
    </p:spTree>
  </p:cSld>
  <p:clrMapOvr>
    <a:masterClrMapping xmlns:a="http://schemas.openxmlformats.org/drawingml/2006/main"/>
  </p:clrMapOvr>
</p:sld>
</file>