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09d575acd742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262b3a156d4d76"/>
  </p:sldMasterIdLst>
  <p:sldIdLst>
    <p:sldId xmlns:r="http://schemas.openxmlformats.org/officeDocument/2006/relationships" id="256" r:id="R3b62706096d940cf"/>
    <p:sldId xmlns:r="http://schemas.openxmlformats.org/officeDocument/2006/relationships" id="257" r:id="Rcdf3664c58744139"/>
    <p:sldId xmlns:r="http://schemas.openxmlformats.org/officeDocument/2006/relationships" id="258" r:id="Raa781665a57c4266"/>
    <p:sldId xmlns:r="http://schemas.openxmlformats.org/officeDocument/2006/relationships" id="259" r:id="Rcb69c5b6ea834eb1"/>
    <p:sldId xmlns:r="http://schemas.openxmlformats.org/officeDocument/2006/relationships" id="260" r:id="R90a8d55931a84ccf"/>
    <p:sldId xmlns:r="http://schemas.openxmlformats.org/officeDocument/2006/relationships" id="261" r:id="R56239f55a0c34371"/>
    <p:sldId xmlns:r="http://schemas.openxmlformats.org/officeDocument/2006/relationships" id="262" r:id="R072510dfcd5442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62b3a156d4d76" /><Relationship Type="http://schemas.openxmlformats.org/officeDocument/2006/relationships/slide" Target="/ppt/slides/slide1.xml" Id="R3b62706096d940cf" /><Relationship Type="http://schemas.openxmlformats.org/officeDocument/2006/relationships/slide" Target="/ppt/slides/slide2.xml" Id="Rcdf3664c58744139" /><Relationship Type="http://schemas.openxmlformats.org/officeDocument/2006/relationships/slide" Target="/ppt/slides/slide3.xml" Id="Raa781665a57c4266" /><Relationship Type="http://schemas.openxmlformats.org/officeDocument/2006/relationships/slide" Target="/ppt/slides/slide4.xml" Id="Rcb69c5b6ea834eb1" /><Relationship Type="http://schemas.openxmlformats.org/officeDocument/2006/relationships/slide" Target="/ppt/slides/slide5.xml" Id="R90a8d55931a84ccf" /><Relationship Type="http://schemas.openxmlformats.org/officeDocument/2006/relationships/slide" Target="/ppt/slides/slide6.xml" Id="R56239f55a0c34371" /><Relationship Type="http://schemas.openxmlformats.org/officeDocument/2006/relationships/slide" Target="/ppt/slides/slide7.xml" Id="R072510dfcd5442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9736704a2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c6589ddc04601" /><Relationship Type="http://schemas.openxmlformats.org/officeDocument/2006/relationships/theme" Target="/ppt/slideMasters/theme/theme1.xml" Id="Rd6b1f5838ab247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c6589ddc0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af7d9439e4a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5a061d709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b85ec985546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3f1117f784a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dfda65dc348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d3c84452e4b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2d4a6663d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6 853 397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451 965 426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758 411 613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42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987 034 726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