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dfcee2bdc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f9c4b7909478d"/>
  </p:sldMasterIdLst>
  <p:sldIdLst>
    <p:sldId xmlns:r="http://schemas.openxmlformats.org/officeDocument/2006/relationships" id="256" r:id="R7fb722117c4b4f8f"/>
    <p:sldId xmlns:r="http://schemas.openxmlformats.org/officeDocument/2006/relationships" id="257" r:id="R5a054af2ae9a404c"/>
    <p:sldId xmlns:r="http://schemas.openxmlformats.org/officeDocument/2006/relationships" id="258" r:id="R6dfc79952832485e"/>
    <p:sldId xmlns:r="http://schemas.openxmlformats.org/officeDocument/2006/relationships" id="259" r:id="Re6206ad15b89454f"/>
    <p:sldId xmlns:r="http://schemas.openxmlformats.org/officeDocument/2006/relationships" id="260" r:id="Rcb33fbb974344666"/>
    <p:sldId xmlns:r="http://schemas.openxmlformats.org/officeDocument/2006/relationships" id="261" r:id="Re76dbaf2fb044198"/>
    <p:sldId xmlns:r="http://schemas.openxmlformats.org/officeDocument/2006/relationships" id="262" r:id="R03c72c2f5e7f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f9c4b7909478d" /><Relationship Type="http://schemas.openxmlformats.org/officeDocument/2006/relationships/slide" Target="/ppt/slides/slide1.xml" Id="R7fb722117c4b4f8f" /><Relationship Type="http://schemas.openxmlformats.org/officeDocument/2006/relationships/slide" Target="/ppt/slides/slide2.xml" Id="R5a054af2ae9a404c" /><Relationship Type="http://schemas.openxmlformats.org/officeDocument/2006/relationships/slide" Target="/ppt/slides/slide3.xml" Id="R6dfc79952832485e" /><Relationship Type="http://schemas.openxmlformats.org/officeDocument/2006/relationships/slide" Target="/ppt/slides/slide4.xml" Id="Re6206ad15b89454f" /><Relationship Type="http://schemas.openxmlformats.org/officeDocument/2006/relationships/slide" Target="/ppt/slides/slide5.xml" Id="Rcb33fbb974344666" /><Relationship Type="http://schemas.openxmlformats.org/officeDocument/2006/relationships/slide" Target="/ppt/slides/slide6.xml" Id="Re76dbaf2fb044198" /><Relationship Type="http://schemas.openxmlformats.org/officeDocument/2006/relationships/slide" Target="/ppt/slides/slide7.xml" Id="R03c72c2f5e7f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6df971201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fec7c80740d9" /><Relationship Type="http://schemas.openxmlformats.org/officeDocument/2006/relationships/theme" Target="/ppt/slideMasters/theme/theme1.xml" Id="Rd15e04263cbd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0fec7c807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a0bd96e4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a86fc8bb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6a7a583f2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e6a05772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7702711b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e58015db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f0c083f4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BESIKT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7 131 646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PEDER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HERMOD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ROALD ARNE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987 037 024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BESIKT AS</a:t>
            </a:r>
          </a:p>
        </p:txBody>
      </p:sp>
    </p:spTree>
  </p:cSld>
  <p:clrMapOvr>
    <a:masterClrMapping xmlns:a="http://schemas.openxmlformats.org/drawingml/2006/main"/>
  </p:clrMapOvr>
</p:sld>
</file>