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d199f44bd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f963133af4a2c"/>
  </p:sldMasterIdLst>
  <p:sldIdLst>
    <p:sldId xmlns:r="http://schemas.openxmlformats.org/officeDocument/2006/relationships" id="256" r:id="Rf91b7c667b4343ef"/>
    <p:sldId xmlns:r="http://schemas.openxmlformats.org/officeDocument/2006/relationships" id="257" r:id="R964039f7d73a437f"/>
    <p:sldId xmlns:r="http://schemas.openxmlformats.org/officeDocument/2006/relationships" id="258" r:id="R185c519733074e23"/>
    <p:sldId xmlns:r="http://schemas.openxmlformats.org/officeDocument/2006/relationships" id="259" r:id="R38ad47bba6424d2a"/>
    <p:sldId xmlns:r="http://schemas.openxmlformats.org/officeDocument/2006/relationships" id="260" r:id="R1f4025ec48c54164"/>
    <p:sldId xmlns:r="http://schemas.openxmlformats.org/officeDocument/2006/relationships" id="261" r:id="R9ca655d7b32b4df5"/>
    <p:sldId xmlns:r="http://schemas.openxmlformats.org/officeDocument/2006/relationships" id="262" r:id="Rfdd530874a64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f963133af4a2c" /><Relationship Type="http://schemas.openxmlformats.org/officeDocument/2006/relationships/slide" Target="/ppt/slides/slide1.xml" Id="Rf91b7c667b4343ef" /><Relationship Type="http://schemas.openxmlformats.org/officeDocument/2006/relationships/slide" Target="/ppt/slides/slide2.xml" Id="R964039f7d73a437f" /><Relationship Type="http://schemas.openxmlformats.org/officeDocument/2006/relationships/slide" Target="/ppt/slides/slide3.xml" Id="R185c519733074e23" /><Relationship Type="http://schemas.openxmlformats.org/officeDocument/2006/relationships/slide" Target="/ppt/slides/slide4.xml" Id="R38ad47bba6424d2a" /><Relationship Type="http://schemas.openxmlformats.org/officeDocument/2006/relationships/slide" Target="/ppt/slides/slide5.xml" Id="R1f4025ec48c54164" /><Relationship Type="http://schemas.openxmlformats.org/officeDocument/2006/relationships/slide" Target="/ppt/slides/slide6.xml" Id="R9ca655d7b32b4df5" /><Relationship Type="http://schemas.openxmlformats.org/officeDocument/2006/relationships/slide" Target="/ppt/slides/slide7.xml" Id="Rfdd530874a64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1f7ede13d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c6047f0e6472d" /><Relationship Type="http://schemas.openxmlformats.org/officeDocument/2006/relationships/theme" Target="/ppt/slideMasters/theme/theme1.xml" Id="R2c1b317625e9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c6047f0e6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bd0199fe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7ab95ba3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bffc53cdc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1ed53c90b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211060691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fbe98a094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1ae439499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160 480 776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172 891 442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MARKUSSEN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MARKUSSEN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HEMAFA INVEST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MARKUSSEN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MARKUSSEN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81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sbh@sbh.as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987 039 574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 HOLDING AS</a:t>
            </a:r>
          </a:p>
        </p:txBody>
      </p:sp>
    </p:spTree>
  </p:cSld>
  <p:clrMapOvr>
    <a:masterClrMapping xmlns:a="http://schemas.openxmlformats.org/drawingml/2006/main"/>
  </p:clrMapOvr>
</p:sld>
</file>