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5946ec39e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8a434bd004171"/>
  </p:sldMasterIdLst>
  <p:sldIdLst>
    <p:sldId xmlns:r="http://schemas.openxmlformats.org/officeDocument/2006/relationships" id="256" r:id="Re146ba7f68324368"/>
    <p:sldId xmlns:r="http://schemas.openxmlformats.org/officeDocument/2006/relationships" id="257" r:id="R4586ca1b2b374473"/>
    <p:sldId xmlns:r="http://schemas.openxmlformats.org/officeDocument/2006/relationships" id="258" r:id="R1b53b45e85b84afa"/>
    <p:sldId xmlns:r="http://schemas.openxmlformats.org/officeDocument/2006/relationships" id="259" r:id="Raeab253906454f9f"/>
    <p:sldId xmlns:r="http://schemas.openxmlformats.org/officeDocument/2006/relationships" id="260" r:id="R1ba10509a1204827"/>
    <p:sldId xmlns:r="http://schemas.openxmlformats.org/officeDocument/2006/relationships" id="261" r:id="R2184728eb4ef459f"/>
    <p:sldId xmlns:r="http://schemas.openxmlformats.org/officeDocument/2006/relationships" id="262" r:id="Rbabce30c6fbf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8a434bd004171" /><Relationship Type="http://schemas.openxmlformats.org/officeDocument/2006/relationships/slide" Target="/ppt/slides/slide1.xml" Id="Re146ba7f68324368" /><Relationship Type="http://schemas.openxmlformats.org/officeDocument/2006/relationships/slide" Target="/ppt/slides/slide2.xml" Id="R4586ca1b2b374473" /><Relationship Type="http://schemas.openxmlformats.org/officeDocument/2006/relationships/slide" Target="/ppt/slides/slide3.xml" Id="R1b53b45e85b84afa" /><Relationship Type="http://schemas.openxmlformats.org/officeDocument/2006/relationships/slide" Target="/ppt/slides/slide4.xml" Id="Raeab253906454f9f" /><Relationship Type="http://schemas.openxmlformats.org/officeDocument/2006/relationships/slide" Target="/ppt/slides/slide5.xml" Id="R1ba10509a1204827" /><Relationship Type="http://schemas.openxmlformats.org/officeDocument/2006/relationships/slide" Target="/ppt/slides/slide6.xml" Id="R2184728eb4ef459f" /><Relationship Type="http://schemas.openxmlformats.org/officeDocument/2006/relationships/slide" Target="/ppt/slides/slide7.xml" Id="Rbabce30c6fbf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68acfe95b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9cdacb1e4941" /><Relationship Type="http://schemas.openxmlformats.org/officeDocument/2006/relationships/theme" Target="/ppt/slideMasters/theme/theme1.xml" Id="R97124ed8a436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e9cdacb1e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07b3f73b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ea26eb81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1208a4420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191c077ec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13ea335d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8e254b2d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85c2c421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BERG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BERG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BERG ANLEGGSTEKNIKK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BERG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BERG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BERG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33 580 376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18 272 323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BERG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BERG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BERG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Hagemannsveien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987 046 295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BERG ANLEGGSTEKNIKK AS</a:t>
            </a:r>
          </a:p>
        </p:txBody>
      </p:sp>
    </p:spTree>
  </p:cSld>
  <p:clrMapOvr>
    <a:masterClrMapping xmlns:a="http://schemas.openxmlformats.org/drawingml/2006/main"/>
  </p:clrMapOvr>
</p:sld>
</file>