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9c1d526f2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03385f6a64ca0"/>
  </p:sldMasterIdLst>
  <p:sldIdLst>
    <p:sldId xmlns:r="http://schemas.openxmlformats.org/officeDocument/2006/relationships" id="256" r:id="R0d872d5f691549a1"/>
    <p:sldId xmlns:r="http://schemas.openxmlformats.org/officeDocument/2006/relationships" id="257" r:id="Rf1f8e70918d74205"/>
    <p:sldId xmlns:r="http://schemas.openxmlformats.org/officeDocument/2006/relationships" id="258" r:id="R15be9c46316f4f2c"/>
    <p:sldId xmlns:r="http://schemas.openxmlformats.org/officeDocument/2006/relationships" id="259" r:id="R9adcbcdc2ac84966"/>
    <p:sldId xmlns:r="http://schemas.openxmlformats.org/officeDocument/2006/relationships" id="260" r:id="R2abcd0a61ac54f78"/>
    <p:sldId xmlns:r="http://schemas.openxmlformats.org/officeDocument/2006/relationships" id="261" r:id="R16d26451d5544b6d"/>
    <p:sldId xmlns:r="http://schemas.openxmlformats.org/officeDocument/2006/relationships" id="262" r:id="R8622af6b76a3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03385f6a64ca0" /><Relationship Type="http://schemas.openxmlformats.org/officeDocument/2006/relationships/slide" Target="/ppt/slides/slide1.xml" Id="R0d872d5f691549a1" /><Relationship Type="http://schemas.openxmlformats.org/officeDocument/2006/relationships/slide" Target="/ppt/slides/slide2.xml" Id="Rf1f8e70918d74205" /><Relationship Type="http://schemas.openxmlformats.org/officeDocument/2006/relationships/slide" Target="/ppt/slides/slide3.xml" Id="R15be9c46316f4f2c" /><Relationship Type="http://schemas.openxmlformats.org/officeDocument/2006/relationships/slide" Target="/ppt/slides/slide4.xml" Id="R9adcbcdc2ac84966" /><Relationship Type="http://schemas.openxmlformats.org/officeDocument/2006/relationships/slide" Target="/ppt/slides/slide5.xml" Id="R2abcd0a61ac54f78" /><Relationship Type="http://schemas.openxmlformats.org/officeDocument/2006/relationships/slide" Target="/ppt/slides/slide6.xml" Id="R16d26451d5544b6d" /><Relationship Type="http://schemas.openxmlformats.org/officeDocument/2006/relationships/slide" Target="/ppt/slides/slide7.xml" Id="R8622af6b76a3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76c566354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073cb85534c7c" /><Relationship Type="http://schemas.openxmlformats.org/officeDocument/2006/relationships/theme" Target="/ppt/slideMasters/theme/theme1.xml" Id="R3ca3a789c37e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073cb8553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0dffe6de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916fa19a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f042e50d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f9b6e354c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15c6bc2db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1a54b4985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cdfb0405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18 270 337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142 010 758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153 330 819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LIHAUG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LIHAUG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LIHAUG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 OLAF LIHAUG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