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038b4ad9c7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7d8d6110f4331"/>
  </p:sldMasterIdLst>
  <p:sldIdLst>
    <p:sldId xmlns:r="http://schemas.openxmlformats.org/officeDocument/2006/relationships" id="256" r:id="Rd4978c83668d47bc"/>
    <p:sldId xmlns:r="http://schemas.openxmlformats.org/officeDocument/2006/relationships" id="257" r:id="R77a267d9c36f4c36"/>
    <p:sldId xmlns:r="http://schemas.openxmlformats.org/officeDocument/2006/relationships" id="258" r:id="R850612371fa84650"/>
    <p:sldId xmlns:r="http://schemas.openxmlformats.org/officeDocument/2006/relationships" id="259" r:id="R56c9df4177ba41a4"/>
    <p:sldId xmlns:r="http://schemas.openxmlformats.org/officeDocument/2006/relationships" id="260" r:id="R5ae3b28c4ca447f5"/>
    <p:sldId xmlns:r="http://schemas.openxmlformats.org/officeDocument/2006/relationships" id="261" r:id="R6864684c4061477e"/>
    <p:sldId xmlns:r="http://schemas.openxmlformats.org/officeDocument/2006/relationships" id="262" r:id="R4261c45fd15846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7d8d6110f4331" /><Relationship Type="http://schemas.openxmlformats.org/officeDocument/2006/relationships/slide" Target="/ppt/slides/slide1.xml" Id="Rd4978c83668d47bc" /><Relationship Type="http://schemas.openxmlformats.org/officeDocument/2006/relationships/slide" Target="/ppt/slides/slide2.xml" Id="R77a267d9c36f4c36" /><Relationship Type="http://schemas.openxmlformats.org/officeDocument/2006/relationships/slide" Target="/ppt/slides/slide3.xml" Id="R850612371fa84650" /><Relationship Type="http://schemas.openxmlformats.org/officeDocument/2006/relationships/slide" Target="/ppt/slides/slide4.xml" Id="R56c9df4177ba41a4" /><Relationship Type="http://schemas.openxmlformats.org/officeDocument/2006/relationships/slide" Target="/ppt/slides/slide5.xml" Id="R5ae3b28c4ca447f5" /><Relationship Type="http://schemas.openxmlformats.org/officeDocument/2006/relationships/slide" Target="/ppt/slides/slide6.xml" Id="R6864684c4061477e" /><Relationship Type="http://schemas.openxmlformats.org/officeDocument/2006/relationships/slide" Target="/ppt/slides/slide7.xml" Id="R4261c45fd15846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2c1dd5a5b45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028b393024979" /><Relationship Type="http://schemas.openxmlformats.org/officeDocument/2006/relationships/theme" Target="/ppt/slideMasters/theme/theme1.xml" Id="Rb2bb46dd158342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0028b3930249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7488cbff941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08e22214f4b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a8c5b79e64e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23b61e70b4e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6eba36bf845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fa98003f54d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d8a1ae3ab4a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HOTELLUTVIKLING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TRYSIL HOTELLUTVIKLING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23 954 092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12 814 235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16 686 016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179 885 649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358 180 228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44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info.trysil@radissonsas.no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987 054 409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