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ccf93970f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ca28ff0a446d1"/>
  </p:sldMasterIdLst>
  <p:sldIdLst>
    <p:sldId xmlns:r="http://schemas.openxmlformats.org/officeDocument/2006/relationships" id="256" r:id="R9d46613e0d0a4e12"/>
    <p:sldId xmlns:r="http://schemas.openxmlformats.org/officeDocument/2006/relationships" id="257" r:id="R3d020b88ee594fb5"/>
    <p:sldId xmlns:r="http://schemas.openxmlformats.org/officeDocument/2006/relationships" id="258" r:id="Rb9c7fd1c0ebf4c0c"/>
    <p:sldId xmlns:r="http://schemas.openxmlformats.org/officeDocument/2006/relationships" id="259" r:id="R801e6504bd54462a"/>
    <p:sldId xmlns:r="http://schemas.openxmlformats.org/officeDocument/2006/relationships" id="260" r:id="R4d73eba5877b43ea"/>
    <p:sldId xmlns:r="http://schemas.openxmlformats.org/officeDocument/2006/relationships" id="261" r:id="Rae99cf9250d84d78"/>
    <p:sldId xmlns:r="http://schemas.openxmlformats.org/officeDocument/2006/relationships" id="262" r:id="Rb83121e19758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ca28ff0a446d1" /><Relationship Type="http://schemas.openxmlformats.org/officeDocument/2006/relationships/slide" Target="/ppt/slides/slide1.xml" Id="R9d46613e0d0a4e12" /><Relationship Type="http://schemas.openxmlformats.org/officeDocument/2006/relationships/slide" Target="/ppt/slides/slide2.xml" Id="R3d020b88ee594fb5" /><Relationship Type="http://schemas.openxmlformats.org/officeDocument/2006/relationships/slide" Target="/ppt/slides/slide3.xml" Id="Rb9c7fd1c0ebf4c0c" /><Relationship Type="http://schemas.openxmlformats.org/officeDocument/2006/relationships/slide" Target="/ppt/slides/slide4.xml" Id="R801e6504bd54462a" /><Relationship Type="http://schemas.openxmlformats.org/officeDocument/2006/relationships/slide" Target="/ppt/slides/slide5.xml" Id="R4d73eba5877b43ea" /><Relationship Type="http://schemas.openxmlformats.org/officeDocument/2006/relationships/slide" Target="/ppt/slides/slide6.xml" Id="Rae99cf9250d84d78" /><Relationship Type="http://schemas.openxmlformats.org/officeDocument/2006/relationships/slide" Target="/ppt/slides/slide7.xml" Id="Rb83121e19758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6c56799d0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a175c460b47bf" /><Relationship Type="http://schemas.openxmlformats.org/officeDocument/2006/relationships/theme" Target="/ppt/slideMasters/theme/theme1.xml" Id="R2e046e03a69b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a175c460b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fcfc1dfea40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2f0b4f2a9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88784a14d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d1653b36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85cc16a65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b774b5941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cfdc98cf4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GF-PROSJEKT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GF-PROSJEKT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DAHLEN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Linneasvingen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987 056 487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GF-PROSJEKT AS</a:t>
            </a:r>
          </a:p>
        </p:txBody>
      </p:sp>
    </p:spTree>
  </p:cSld>
  <p:clrMapOvr>
    <a:masterClrMapping xmlns:a="http://schemas.openxmlformats.org/drawingml/2006/main"/>
  </p:clrMapOvr>
</p:sld>
</file>