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f84c8a54da44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6db1a454dc4c8a"/>
  </p:sldMasterIdLst>
  <p:sldIdLst>
    <p:sldId xmlns:r="http://schemas.openxmlformats.org/officeDocument/2006/relationships" id="256" r:id="R16bab6b1b62d46c8"/>
    <p:sldId xmlns:r="http://schemas.openxmlformats.org/officeDocument/2006/relationships" id="257" r:id="R59df4bbe4fb84acf"/>
    <p:sldId xmlns:r="http://schemas.openxmlformats.org/officeDocument/2006/relationships" id="258" r:id="Rc9ca373b98914057"/>
    <p:sldId xmlns:r="http://schemas.openxmlformats.org/officeDocument/2006/relationships" id="259" r:id="R7d24d3f0f86549ba"/>
    <p:sldId xmlns:r="http://schemas.openxmlformats.org/officeDocument/2006/relationships" id="260" r:id="R084a5c695e14416b"/>
    <p:sldId xmlns:r="http://schemas.openxmlformats.org/officeDocument/2006/relationships" id="261" r:id="R7ec6386a6cac4404"/>
    <p:sldId xmlns:r="http://schemas.openxmlformats.org/officeDocument/2006/relationships" id="262" r:id="Rbfbc999f930b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db1a454dc4c8a" /><Relationship Type="http://schemas.openxmlformats.org/officeDocument/2006/relationships/slide" Target="/ppt/slides/slide1.xml" Id="R16bab6b1b62d46c8" /><Relationship Type="http://schemas.openxmlformats.org/officeDocument/2006/relationships/slide" Target="/ppt/slides/slide2.xml" Id="R59df4bbe4fb84acf" /><Relationship Type="http://schemas.openxmlformats.org/officeDocument/2006/relationships/slide" Target="/ppt/slides/slide3.xml" Id="Rc9ca373b98914057" /><Relationship Type="http://schemas.openxmlformats.org/officeDocument/2006/relationships/slide" Target="/ppt/slides/slide4.xml" Id="R7d24d3f0f86549ba" /><Relationship Type="http://schemas.openxmlformats.org/officeDocument/2006/relationships/slide" Target="/ppt/slides/slide5.xml" Id="R084a5c695e14416b" /><Relationship Type="http://schemas.openxmlformats.org/officeDocument/2006/relationships/slide" Target="/ppt/slides/slide6.xml" Id="R7ec6386a6cac4404" /><Relationship Type="http://schemas.openxmlformats.org/officeDocument/2006/relationships/slide" Target="/ppt/slides/slide7.xml" Id="Rbfbc999f930b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d509e8bf1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8c922c46e4589" /><Relationship Type="http://schemas.openxmlformats.org/officeDocument/2006/relationships/theme" Target="/ppt/slideMasters/theme/theme1.xml" Id="Ra4a2902665eb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b8c922c46e45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81fdcda37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81f25291c46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22ecf28a2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78737ddcf4d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70516c3db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d0fb3767e4f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ee77f60ca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127 762 689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127 332 825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126 887 537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445 347 932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522 422 885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KARI ANETTE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FANNY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BENTERMAN KATHARINA JAHRE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ANDERS AUGUST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HOLDING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jahre@mac.com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987 059 419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 INVEST AS</a:t>
            </a:r>
          </a:p>
        </p:txBody>
      </p:sp>
    </p:spTree>
  </p:cSld>
  <p:clrMapOvr>
    <a:masterClrMapping xmlns:a="http://schemas.openxmlformats.org/drawingml/2006/main"/>
  </p:clrMapOvr>
</p:sld>
</file>