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8aef47634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ab7daf9174fc9"/>
  </p:sldMasterIdLst>
  <p:sldIdLst>
    <p:sldId xmlns:r="http://schemas.openxmlformats.org/officeDocument/2006/relationships" id="256" r:id="R498aabbb42b2408f"/>
    <p:sldId xmlns:r="http://schemas.openxmlformats.org/officeDocument/2006/relationships" id="257" r:id="R311dbb96db974915"/>
    <p:sldId xmlns:r="http://schemas.openxmlformats.org/officeDocument/2006/relationships" id="258" r:id="R88f4a115a77b4df1"/>
    <p:sldId xmlns:r="http://schemas.openxmlformats.org/officeDocument/2006/relationships" id="259" r:id="R528a45cdd7cf4cfd"/>
    <p:sldId xmlns:r="http://schemas.openxmlformats.org/officeDocument/2006/relationships" id="260" r:id="Red44e1fb5e0c40c4"/>
    <p:sldId xmlns:r="http://schemas.openxmlformats.org/officeDocument/2006/relationships" id="261" r:id="Rdc1760f15ed34d65"/>
    <p:sldId xmlns:r="http://schemas.openxmlformats.org/officeDocument/2006/relationships" id="262" r:id="Ra8ce4e11af92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ab7daf9174fc9" /><Relationship Type="http://schemas.openxmlformats.org/officeDocument/2006/relationships/slide" Target="/ppt/slides/slide1.xml" Id="R498aabbb42b2408f" /><Relationship Type="http://schemas.openxmlformats.org/officeDocument/2006/relationships/slide" Target="/ppt/slides/slide2.xml" Id="R311dbb96db974915" /><Relationship Type="http://schemas.openxmlformats.org/officeDocument/2006/relationships/slide" Target="/ppt/slides/slide3.xml" Id="R88f4a115a77b4df1" /><Relationship Type="http://schemas.openxmlformats.org/officeDocument/2006/relationships/slide" Target="/ppt/slides/slide4.xml" Id="R528a45cdd7cf4cfd" /><Relationship Type="http://schemas.openxmlformats.org/officeDocument/2006/relationships/slide" Target="/ppt/slides/slide5.xml" Id="Red44e1fb5e0c40c4" /><Relationship Type="http://schemas.openxmlformats.org/officeDocument/2006/relationships/slide" Target="/ppt/slides/slide6.xml" Id="Rdc1760f15ed34d65" /><Relationship Type="http://schemas.openxmlformats.org/officeDocument/2006/relationships/slide" Target="/ppt/slides/slide7.xml" Id="Ra8ce4e11af92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8bc246552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281e0292f4553" /><Relationship Type="http://schemas.openxmlformats.org/officeDocument/2006/relationships/theme" Target="/ppt/slideMasters/theme/theme1.xml" Id="R7aa14d697d6c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281e0292f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535fa312f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52dd5190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50a0ad5f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8c0ca99d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0b667b95a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c67880aa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5f3ce6fa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71 311 000 000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211 582 000 000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SF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post@statkraft.com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AS</a:t>
            </a:r>
          </a:p>
        </p:txBody>
      </p:sp>
    </p:spTree>
  </p:cSld>
  <p:clrMapOvr>
    <a:masterClrMapping xmlns:a="http://schemas.openxmlformats.org/drawingml/2006/main"/>
  </p:clrMapOvr>
</p:sld>
</file>