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12ad1dfde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8a0e0d6f74ede"/>
  </p:sldMasterIdLst>
  <p:sldIdLst>
    <p:sldId xmlns:r="http://schemas.openxmlformats.org/officeDocument/2006/relationships" id="256" r:id="R0a13c5c0ee0f4bd9"/>
    <p:sldId xmlns:r="http://schemas.openxmlformats.org/officeDocument/2006/relationships" id="257" r:id="R97a25b4b1a634908"/>
    <p:sldId xmlns:r="http://schemas.openxmlformats.org/officeDocument/2006/relationships" id="258" r:id="R04a7a38542da46ab"/>
    <p:sldId xmlns:r="http://schemas.openxmlformats.org/officeDocument/2006/relationships" id="259" r:id="R165ebd1de4a6426d"/>
    <p:sldId xmlns:r="http://schemas.openxmlformats.org/officeDocument/2006/relationships" id="260" r:id="Rb977a450fded4db8"/>
    <p:sldId xmlns:r="http://schemas.openxmlformats.org/officeDocument/2006/relationships" id="261" r:id="Rdb60ea0f36124b10"/>
    <p:sldId xmlns:r="http://schemas.openxmlformats.org/officeDocument/2006/relationships" id="262" r:id="Ra209b502afd7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8a0e0d6f74ede" /><Relationship Type="http://schemas.openxmlformats.org/officeDocument/2006/relationships/slide" Target="/ppt/slides/slide1.xml" Id="R0a13c5c0ee0f4bd9" /><Relationship Type="http://schemas.openxmlformats.org/officeDocument/2006/relationships/slide" Target="/ppt/slides/slide2.xml" Id="R97a25b4b1a634908" /><Relationship Type="http://schemas.openxmlformats.org/officeDocument/2006/relationships/slide" Target="/ppt/slides/slide3.xml" Id="R04a7a38542da46ab" /><Relationship Type="http://schemas.openxmlformats.org/officeDocument/2006/relationships/slide" Target="/ppt/slides/slide4.xml" Id="R165ebd1de4a6426d" /><Relationship Type="http://schemas.openxmlformats.org/officeDocument/2006/relationships/slide" Target="/ppt/slides/slide5.xml" Id="Rb977a450fded4db8" /><Relationship Type="http://schemas.openxmlformats.org/officeDocument/2006/relationships/slide" Target="/ppt/slides/slide6.xml" Id="Rdb60ea0f36124b10" /><Relationship Type="http://schemas.openxmlformats.org/officeDocument/2006/relationships/slide" Target="/ppt/slides/slide7.xml" Id="Ra209b502afd7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9162b33ba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b3d334b0f43e3" /><Relationship Type="http://schemas.openxmlformats.org/officeDocument/2006/relationships/theme" Target="/ppt/slideMasters/theme/theme1.xml" Id="R192f27ca4a14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b3d334b0f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8b57f7d4245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bb630989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c9c03a0b1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79a311d9a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4774b2900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84cfdd04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8ba8f74f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LESJASKOG MØBLER 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LESJASKOG MØBLER SALG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2 608 417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RUNDTOM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rundtom@me.com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987 074 183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LESJASKOG MØBLER SALG AS</a:t>
            </a:r>
          </a:p>
        </p:txBody>
      </p:sp>
    </p:spTree>
  </p:cSld>
  <p:clrMapOvr>
    <a:masterClrMapping xmlns:a="http://schemas.openxmlformats.org/drawingml/2006/main"/>
  </p:clrMapOvr>
</p:sld>
</file>