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2fd22fe906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b4236aa3e4dda"/>
  </p:sldMasterIdLst>
  <p:sldIdLst>
    <p:sldId xmlns:r="http://schemas.openxmlformats.org/officeDocument/2006/relationships" id="256" r:id="R2a41c5df94e94b80"/>
    <p:sldId xmlns:r="http://schemas.openxmlformats.org/officeDocument/2006/relationships" id="257" r:id="R833144401ad94cb7"/>
    <p:sldId xmlns:r="http://schemas.openxmlformats.org/officeDocument/2006/relationships" id="258" r:id="Rdece305b91174347"/>
    <p:sldId xmlns:r="http://schemas.openxmlformats.org/officeDocument/2006/relationships" id="259" r:id="R1c39a34246144fd3"/>
    <p:sldId xmlns:r="http://schemas.openxmlformats.org/officeDocument/2006/relationships" id="260" r:id="R4e69e942d72344e8"/>
    <p:sldId xmlns:r="http://schemas.openxmlformats.org/officeDocument/2006/relationships" id="261" r:id="R59cc03091e9c4920"/>
    <p:sldId xmlns:r="http://schemas.openxmlformats.org/officeDocument/2006/relationships" id="262" r:id="Rb342f1dedefe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b4236aa3e4dda" /><Relationship Type="http://schemas.openxmlformats.org/officeDocument/2006/relationships/slide" Target="/ppt/slides/slide1.xml" Id="R2a41c5df94e94b80" /><Relationship Type="http://schemas.openxmlformats.org/officeDocument/2006/relationships/slide" Target="/ppt/slides/slide2.xml" Id="R833144401ad94cb7" /><Relationship Type="http://schemas.openxmlformats.org/officeDocument/2006/relationships/slide" Target="/ppt/slides/slide3.xml" Id="Rdece305b91174347" /><Relationship Type="http://schemas.openxmlformats.org/officeDocument/2006/relationships/slide" Target="/ppt/slides/slide4.xml" Id="R1c39a34246144fd3" /><Relationship Type="http://schemas.openxmlformats.org/officeDocument/2006/relationships/slide" Target="/ppt/slides/slide5.xml" Id="R4e69e942d72344e8" /><Relationship Type="http://schemas.openxmlformats.org/officeDocument/2006/relationships/slide" Target="/ppt/slides/slide6.xml" Id="R59cc03091e9c4920" /><Relationship Type="http://schemas.openxmlformats.org/officeDocument/2006/relationships/slide" Target="/ppt/slides/slide7.xml" Id="Rb342f1dedefe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58d0e17ea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86d1cf2fa460e" /><Relationship Type="http://schemas.openxmlformats.org/officeDocument/2006/relationships/theme" Target="/ppt/slideMasters/theme/theme1.xml" Id="Rcba84ba7f79a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86d1cf2fa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5f6ea9861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cbcb9045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c54a2ddbc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fc931aa10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55e9342d0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03cc2f703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dd02eb5046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FONDSAVANSE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FONDSAVANSE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69 506 715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987 450 957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991 167 830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987 081 112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