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3307f33a7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6447989fe4568"/>
  </p:sldMasterIdLst>
  <p:sldIdLst>
    <p:sldId xmlns:r="http://schemas.openxmlformats.org/officeDocument/2006/relationships" id="256" r:id="Rae7733f7e68d4306"/>
    <p:sldId xmlns:r="http://schemas.openxmlformats.org/officeDocument/2006/relationships" id="257" r:id="R7d6d0e1c6b8445e8"/>
    <p:sldId xmlns:r="http://schemas.openxmlformats.org/officeDocument/2006/relationships" id="258" r:id="R7f2a154604d04707"/>
    <p:sldId xmlns:r="http://schemas.openxmlformats.org/officeDocument/2006/relationships" id="259" r:id="R5291c5a5d7bb46b3"/>
    <p:sldId xmlns:r="http://schemas.openxmlformats.org/officeDocument/2006/relationships" id="260" r:id="R5d5c86eb50c24616"/>
    <p:sldId xmlns:r="http://schemas.openxmlformats.org/officeDocument/2006/relationships" id="261" r:id="R4507e40065b04b63"/>
    <p:sldId xmlns:r="http://schemas.openxmlformats.org/officeDocument/2006/relationships" id="262" r:id="R29227941e88f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6447989fe4568" /><Relationship Type="http://schemas.openxmlformats.org/officeDocument/2006/relationships/slide" Target="/ppt/slides/slide1.xml" Id="Rae7733f7e68d4306" /><Relationship Type="http://schemas.openxmlformats.org/officeDocument/2006/relationships/slide" Target="/ppt/slides/slide2.xml" Id="R7d6d0e1c6b8445e8" /><Relationship Type="http://schemas.openxmlformats.org/officeDocument/2006/relationships/slide" Target="/ppt/slides/slide3.xml" Id="R7f2a154604d04707" /><Relationship Type="http://schemas.openxmlformats.org/officeDocument/2006/relationships/slide" Target="/ppt/slides/slide4.xml" Id="R5291c5a5d7bb46b3" /><Relationship Type="http://schemas.openxmlformats.org/officeDocument/2006/relationships/slide" Target="/ppt/slides/slide5.xml" Id="R5d5c86eb50c24616" /><Relationship Type="http://schemas.openxmlformats.org/officeDocument/2006/relationships/slide" Target="/ppt/slides/slide6.xml" Id="R4507e40065b04b63" /><Relationship Type="http://schemas.openxmlformats.org/officeDocument/2006/relationships/slide" Target="/ppt/slides/slide7.xml" Id="R29227941e88f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0d99f89ac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abfd22e8343f9" /><Relationship Type="http://schemas.openxmlformats.org/officeDocument/2006/relationships/theme" Target="/ppt/slideMasters/theme/theme1.xml" Id="R6b5880dc2da6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abfd22e83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ede47fb87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f56b1f20a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3b99c0397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ba98b185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bc277853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65150e22c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cc61b03f1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782 238 099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12 003 045 927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12 160 360 183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