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8ea1d917a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05861d7f943b4"/>
  </p:sldMasterIdLst>
  <p:sldIdLst>
    <p:sldId xmlns:r="http://schemas.openxmlformats.org/officeDocument/2006/relationships" id="256" r:id="R2139fa5bb2884c55"/>
    <p:sldId xmlns:r="http://schemas.openxmlformats.org/officeDocument/2006/relationships" id="257" r:id="Rd5e74f4e060d4cfb"/>
    <p:sldId xmlns:r="http://schemas.openxmlformats.org/officeDocument/2006/relationships" id="258" r:id="Rf12e3ca03df847a9"/>
    <p:sldId xmlns:r="http://schemas.openxmlformats.org/officeDocument/2006/relationships" id="259" r:id="Ra726122ab985427d"/>
    <p:sldId xmlns:r="http://schemas.openxmlformats.org/officeDocument/2006/relationships" id="260" r:id="R635cd73c43454156"/>
    <p:sldId xmlns:r="http://schemas.openxmlformats.org/officeDocument/2006/relationships" id="261" r:id="R4c08777da5504c9d"/>
    <p:sldId xmlns:r="http://schemas.openxmlformats.org/officeDocument/2006/relationships" id="262" r:id="Ra2c42baae4e2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05861d7f943b4" /><Relationship Type="http://schemas.openxmlformats.org/officeDocument/2006/relationships/slide" Target="/ppt/slides/slide1.xml" Id="R2139fa5bb2884c55" /><Relationship Type="http://schemas.openxmlformats.org/officeDocument/2006/relationships/slide" Target="/ppt/slides/slide2.xml" Id="Rd5e74f4e060d4cfb" /><Relationship Type="http://schemas.openxmlformats.org/officeDocument/2006/relationships/slide" Target="/ppt/slides/slide3.xml" Id="Rf12e3ca03df847a9" /><Relationship Type="http://schemas.openxmlformats.org/officeDocument/2006/relationships/slide" Target="/ppt/slides/slide4.xml" Id="Ra726122ab985427d" /><Relationship Type="http://schemas.openxmlformats.org/officeDocument/2006/relationships/slide" Target="/ppt/slides/slide5.xml" Id="R635cd73c43454156" /><Relationship Type="http://schemas.openxmlformats.org/officeDocument/2006/relationships/slide" Target="/ppt/slides/slide6.xml" Id="R4c08777da5504c9d" /><Relationship Type="http://schemas.openxmlformats.org/officeDocument/2006/relationships/slide" Target="/ppt/slides/slide7.xml" Id="Ra2c42baae4e2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782fe05d9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c97d15b594b5c" /><Relationship Type="http://schemas.openxmlformats.org/officeDocument/2006/relationships/theme" Target="/ppt/slideMasters/theme/theme1.xml" Id="R53d520e74119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c97d15b59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884603d27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aeba900e6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91bd28710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58136e653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501a5d084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1b3cb20c0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e58ea5422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WICAN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HOLDING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12 971 779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ANONSEN INVEST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BHW INVEST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LØVÅS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NÆSJE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DROLSUM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ALEXANDER LIE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Beddingvei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987 089 709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HOLDING AS</a:t>
            </a:r>
          </a:p>
        </p:txBody>
      </p:sp>
    </p:spTree>
  </p:cSld>
  <p:clrMapOvr>
    <a:masterClrMapping xmlns:a="http://schemas.openxmlformats.org/drawingml/2006/main"/>
  </p:clrMapOvr>
</p:sld>
</file>