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e5e223e8f24c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7ca9c648044fc3"/>
  </p:sldMasterIdLst>
  <p:sldIdLst>
    <p:sldId xmlns:r="http://schemas.openxmlformats.org/officeDocument/2006/relationships" id="256" r:id="R429d01c5013c4d6e"/>
    <p:sldId xmlns:r="http://schemas.openxmlformats.org/officeDocument/2006/relationships" id="257" r:id="R9cd6b0c4aa0443db"/>
    <p:sldId xmlns:r="http://schemas.openxmlformats.org/officeDocument/2006/relationships" id="258" r:id="Rbffcfce3eb0d4588"/>
    <p:sldId xmlns:r="http://schemas.openxmlformats.org/officeDocument/2006/relationships" id="259" r:id="R76f8248a24b741c5"/>
    <p:sldId xmlns:r="http://schemas.openxmlformats.org/officeDocument/2006/relationships" id="260" r:id="Rf040282fd4b54d18"/>
    <p:sldId xmlns:r="http://schemas.openxmlformats.org/officeDocument/2006/relationships" id="261" r:id="R57c06fc34e694d29"/>
    <p:sldId xmlns:r="http://schemas.openxmlformats.org/officeDocument/2006/relationships" id="262" r:id="R0d97eec6422946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7ca9c648044fc3" /><Relationship Type="http://schemas.openxmlformats.org/officeDocument/2006/relationships/slide" Target="/ppt/slides/slide1.xml" Id="R429d01c5013c4d6e" /><Relationship Type="http://schemas.openxmlformats.org/officeDocument/2006/relationships/slide" Target="/ppt/slides/slide2.xml" Id="R9cd6b0c4aa0443db" /><Relationship Type="http://schemas.openxmlformats.org/officeDocument/2006/relationships/slide" Target="/ppt/slides/slide3.xml" Id="Rbffcfce3eb0d4588" /><Relationship Type="http://schemas.openxmlformats.org/officeDocument/2006/relationships/slide" Target="/ppt/slides/slide4.xml" Id="R76f8248a24b741c5" /><Relationship Type="http://schemas.openxmlformats.org/officeDocument/2006/relationships/slide" Target="/ppt/slides/slide5.xml" Id="Rf040282fd4b54d18" /><Relationship Type="http://schemas.openxmlformats.org/officeDocument/2006/relationships/slide" Target="/ppt/slides/slide6.xml" Id="R57c06fc34e694d29" /><Relationship Type="http://schemas.openxmlformats.org/officeDocument/2006/relationships/slide" Target="/ppt/slides/slide7.xml" Id="R0d97eec6422946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4358886d4941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5373e28824323" /><Relationship Type="http://schemas.openxmlformats.org/officeDocument/2006/relationships/theme" Target="/ppt/slideMasters/theme/theme1.xml" Id="R08024bc741fe4e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d5373e288243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fd0d869564b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da3e214914d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0cdf012e94a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4ba148e8145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39e5ddab24d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377049c2c4c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348ac993646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AVENA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AVENA CONSULTING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2 672 752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40 772 906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40 772 906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Kjerreidvika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5141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987 092 548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AVENA CONSULTING AS</a:t>
            </a:r>
          </a:p>
        </p:txBody>
      </p:sp>
    </p:spTree>
  </p:cSld>
  <p:clrMapOvr>
    <a:masterClrMapping xmlns:a="http://schemas.openxmlformats.org/drawingml/2006/main"/>
  </p:clrMapOvr>
</p:sld>
</file>