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18523a95e14b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3f56bafbc142f5"/>
  </p:sldMasterIdLst>
  <p:sldIdLst>
    <p:sldId xmlns:r="http://schemas.openxmlformats.org/officeDocument/2006/relationships" id="256" r:id="R950ee4ea549d4571"/>
    <p:sldId xmlns:r="http://schemas.openxmlformats.org/officeDocument/2006/relationships" id="257" r:id="R480808a6b70f45a6"/>
    <p:sldId xmlns:r="http://schemas.openxmlformats.org/officeDocument/2006/relationships" id="258" r:id="R36f0d72415ef4135"/>
    <p:sldId xmlns:r="http://schemas.openxmlformats.org/officeDocument/2006/relationships" id="259" r:id="R8753d14271104c23"/>
    <p:sldId xmlns:r="http://schemas.openxmlformats.org/officeDocument/2006/relationships" id="260" r:id="R71c6eb4eeca34a29"/>
    <p:sldId xmlns:r="http://schemas.openxmlformats.org/officeDocument/2006/relationships" id="261" r:id="R388a99c360ad44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f56bafbc142f5" /><Relationship Type="http://schemas.openxmlformats.org/officeDocument/2006/relationships/slide" Target="/ppt/slides/slide1.xml" Id="R950ee4ea549d4571" /><Relationship Type="http://schemas.openxmlformats.org/officeDocument/2006/relationships/slide" Target="/ppt/slides/slide2.xml" Id="R480808a6b70f45a6" /><Relationship Type="http://schemas.openxmlformats.org/officeDocument/2006/relationships/slide" Target="/ppt/slides/slide3.xml" Id="R36f0d72415ef4135" /><Relationship Type="http://schemas.openxmlformats.org/officeDocument/2006/relationships/slide" Target="/ppt/slides/slide4.xml" Id="R8753d14271104c23" /><Relationship Type="http://schemas.openxmlformats.org/officeDocument/2006/relationships/slide" Target="/ppt/slides/slide5.xml" Id="R71c6eb4eeca34a29" /><Relationship Type="http://schemas.openxmlformats.org/officeDocument/2006/relationships/slide" Target="/ppt/slides/slide6.xml" Id="R388a99c360ad44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9c0aac0a344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dcad331374635" /><Relationship Type="http://schemas.openxmlformats.org/officeDocument/2006/relationships/theme" Target="/ppt/slideMasters/theme/theme1.xml" Id="R18aa28353fec44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4dcad3313746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82581db65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5c151dc1641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e5556f73f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a1e960bfb45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6b61b059545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f1c86d88049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SØLVGUTTENE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SØLVGUTTENE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SØLVGUTTENE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SØLVGUTTENE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SØLVGUTTENE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SØLVGUTTENE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9 244 736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1 214 006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2 837 616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25 057 139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26 147 014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SØLVGUTTENE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post@solvguttene.net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www.solvguttene.net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987 098 988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SØLVGUTTENE</a:t>
            </a:r>
          </a:p>
        </p:txBody>
      </p:sp>
    </p:spTree>
  </p:cSld>
  <p:clrMapOvr>
    <a:masterClrMapping xmlns:a="http://schemas.openxmlformats.org/drawingml/2006/main"/>
  </p:clrMapOvr>
</p:sld>
</file>