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8bf9ec5ec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fb138ada449ef"/>
  </p:sldMasterIdLst>
  <p:sldIdLst>
    <p:sldId xmlns:r="http://schemas.openxmlformats.org/officeDocument/2006/relationships" id="256" r:id="R8242a7707c864bd1"/>
    <p:sldId xmlns:r="http://schemas.openxmlformats.org/officeDocument/2006/relationships" id="257" r:id="R93cb24a593994e09"/>
    <p:sldId xmlns:r="http://schemas.openxmlformats.org/officeDocument/2006/relationships" id="258" r:id="R9cee0443f7f24a12"/>
    <p:sldId xmlns:r="http://schemas.openxmlformats.org/officeDocument/2006/relationships" id="259" r:id="Rc32f8607896c4495"/>
    <p:sldId xmlns:r="http://schemas.openxmlformats.org/officeDocument/2006/relationships" id="260" r:id="R64ca256bb47f4e9e"/>
    <p:sldId xmlns:r="http://schemas.openxmlformats.org/officeDocument/2006/relationships" id="261" r:id="Re1ee1cbb212b43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fb138ada449ef" /><Relationship Type="http://schemas.openxmlformats.org/officeDocument/2006/relationships/slide" Target="/ppt/slides/slide1.xml" Id="R8242a7707c864bd1" /><Relationship Type="http://schemas.openxmlformats.org/officeDocument/2006/relationships/slide" Target="/ppt/slides/slide2.xml" Id="R93cb24a593994e09" /><Relationship Type="http://schemas.openxmlformats.org/officeDocument/2006/relationships/slide" Target="/ppt/slides/slide3.xml" Id="R9cee0443f7f24a12" /><Relationship Type="http://schemas.openxmlformats.org/officeDocument/2006/relationships/slide" Target="/ppt/slides/slide4.xml" Id="Rc32f8607896c4495" /><Relationship Type="http://schemas.openxmlformats.org/officeDocument/2006/relationships/slide" Target="/ppt/slides/slide5.xml" Id="R64ca256bb47f4e9e" /><Relationship Type="http://schemas.openxmlformats.org/officeDocument/2006/relationships/slide" Target="/ppt/slides/slide6.xml" Id="Re1ee1cbb212b43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6a2218d99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b2baadc74146" /><Relationship Type="http://schemas.openxmlformats.org/officeDocument/2006/relationships/theme" Target="/ppt/slideMasters/theme/theme1.xml" Id="R7f30d62a1dc64d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9b2baadc7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0c19d9dfd49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b5cbe8b47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d20c2273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5946510db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d55dccda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48b37fbb44b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GALÅEN NATURBARNEHAGE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NATURBARNEHAGE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3 028 202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91803515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galaaenbarnehage@roros.net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987 107 162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