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872b6f99ed47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d930743d484de6"/>
  </p:sldMasterIdLst>
  <p:sldIdLst>
    <p:sldId xmlns:r="http://schemas.openxmlformats.org/officeDocument/2006/relationships" id="256" r:id="Rfddbdc80378a4a74"/>
    <p:sldId xmlns:r="http://schemas.openxmlformats.org/officeDocument/2006/relationships" id="257" r:id="R61efe86ba41d4d44"/>
    <p:sldId xmlns:r="http://schemas.openxmlformats.org/officeDocument/2006/relationships" id="258" r:id="Rdb1bf16e416b4bad"/>
    <p:sldId xmlns:r="http://schemas.openxmlformats.org/officeDocument/2006/relationships" id="259" r:id="R095ff9d9f45f4faa"/>
    <p:sldId xmlns:r="http://schemas.openxmlformats.org/officeDocument/2006/relationships" id="260" r:id="Rf44b2503099d4ac2"/>
    <p:sldId xmlns:r="http://schemas.openxmlformats.org/officeDocument/2006/relationships" id="261" r:id="R5fc3083ddfc042ae"/>
    <p:sldId xmlns:r="http://schemas.openxmlformats.org/officeDocument/2006/relationships" id="262" r:id="Rb45036f4fca94a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930743d484de6" /><Relationship Type="http://schemas.openxmlformats.org/officeDocument/2006/relationships/slide" Target="/ppt/slides/slide1.xml" Id="Rfddbdc80378a4a74" /><Relationship Type="http://schemas.openxmlformats.org/officeDocument/2006/relationships/slide" Target="/ppt/slides/slide2.xml" Id="R61efe86ba41d4d44" /><Relationship Type="http://schemas.openxmlformats.org/officeDocument/2006/relationships/slide" Target="/ppt/slides/slide3.xml" Id="Rdb1bf16e416b4bad" /><Relationship Type="http://schemas.openxmlformats.org/officeDocument/2006/relationships/slide" Target="/ppt/slides/slide4.xml" Id="R095ff9d9f45f4faa" /><Relationship Type="http://schemas.openxmlformats.org/officeDocument/2006/relationships/slide" Target="/ppt/slides/slide5.xml" Id="Rf44b2503099d4ac2" /><Relationship Type="http://schemas.openxmlformats.org/officeDocument/2006/relationships/slide" Target="/ppt/slides/slide6.xml" Id="R5fc3083ddfc042ae" /><Relationship Type="http://schemas.openxmlformats.org/officeDocument/2006/relationships/slide" Target="/ppt/slides/slide7.xml" Id="Rb45036f4fca94a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3f5c7155ef48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69d7b9b1548f7" /><Relationship Type="http://schemas.openxmlformats.org/officeDocument/2006/relationships/theme" Target="/ppt/slideMasters/theme/theme1.xml" Id="Rc92359df88224a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b69d7b9b1548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c1ee009444c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168310de641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630dd1f4547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f3c70451b4a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f11c03be747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f2cb7e39745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36cf8558245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INGE AAMLID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INGE AAMLID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INGE AAMLID AS ble etablert [år] og holder til i Fyresdal.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INGE AAMLID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INGE AAMLID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INGE AAMLID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2 543 414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−393 505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1 138 233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1 377 247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INGE AAMLID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AAMLID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INGE AAMLID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Prærien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3870 Fyresdal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inge.aamlid@gmail.com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987 127 570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INGE AAMLID AS</a:t>
            </a:r>
          </a:p>
        </p:txBody>
      </p:sp>
    </p:spTree>
  </p:cSld>
  <p:clrMapOvr>
    <a:masterClrMapping xmlns:a="http://schemas.openxmlformats.org/drawingml/2006/main"/>
  </p:clrMapOvr>
</p:sld>
</file>