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266e5e976648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2420ab3eb74cc1"/>
  </p:sldMasterIdLst>
  <p:sldIdLst>
    <p:sldId xmlns:r="http://schemas.openxmlformats.org/officeDocument/2006/relationships" id="256" r:id="R44c26a2fecde407b"/>
    <p:sldId xmlns:r="http://schemas.openxmlformats.org/officeDocument/2006/relationships" id="257" r:id="Reaa9f664b0154e8f"/>
    <p:sldId xmlns:r="http://schemas.openxmlformats.org/officeDocument/2006/relationships" id="258" r:id="R9fa15f7c4449484b"/>
    <p:sldId xmlns:r="http://schemas.openxmlformats.org/officeDocument/2006/relationships" id="259" r:id="Rb5e19c295df7478c"/>
    <p:sldId xmlns:r="http://schemas.openxmlformats.org/officeDocument/2006/relationships" id="260" r:id="Rbfb2d8a8f1bd4adc"/>
    <p:sldId xmlns:r="http://schemas.openxmlformats.org/officeDocument/2006/relationships" id="261" r:id="R7aa7ecc67eef426d"/>
    <p:sldId xmlns:r="http://schemas.openxmlformats.org/officeDocument/2006/relationships" id="262" r:id="Rd0a11c1f83574f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2420ab3eb74cc1" /><Relationship Type="http://schemas.openxmlformats.org/officeDocument/2006/relationships/slide" Target="/ppt/slides/slide1.xml" Id="R44c26a2fecde407b" /><Relationship Type="http://schemas.openxmlformats.org/officeDocument/2006/relationships/slide" Target="/ppt/slides/slide2.xml" Id="Reaa9f664b0154e8f" /><Relationship Type="http://schemas.openxmlformats.org/officeDocument/2006/relationships/slide" Target="/ppt/slides/slide3.xml" Id="R9fa15f7c4449484b" /><Relationship Type="http://schemas.openxmlformats.org/officeDocument/2006/relationships/slide" Target="/ppt/slides/slide4.xml" Id="Rb5e19c295df7478c" /><Relationship Type="http://schemas.openxmlformats.org/officeDocument/2006/relationships/slide" Target="/ppt/slides/slide5.xml" Id="Rbfb2d8a8f1bd4adc" /><Relationship Type="http://schemas.openxmlformats.org/officeDocument/2006/relationships/slide" Target="/ppt/slides/slide6.xml" Id="R7aa7ecc67eef426d" /><Relationship Type="http://schemas.openxmlformats.org/officeDocument/2006/relationships/slide" Target="/ppt/slides/slide7.xml" Id="Rd0a11c1f83574f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f01eabfba45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697d86f8e488a" /><Relationship Type="http://schemas.openxmlformats.org/officeDocument/2006/relationships/theme" Target="/ppt/slideMasters/theme/theme1.xml" Id="R582a7132ae5b4c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a697d86f8e48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7dab95f2643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e970085a047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e665772c747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f79b6ad9a44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46e43e1e847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bb379ef344f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bdd27d92242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RUNE PETTERSEN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RUNE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RUNE PETTERSEN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RUNE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RUNE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RUNE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−450 152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−2 044 481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−2 402 281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3 019 708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RUNE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RUNE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Røysveien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1534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987 137 274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RUNE PETTERSEN AS</a:t>
            </a:r>
          </a:p>
        </p:txBody>
      </p:sp>
    </p:spTree>
  </p:cSld>
  <p:clrMapOvr>
    <a:masterClrMapping xmlns:a="http://schemas.openxmlformats.org/drawingml/2006/main"/>
  </p:clrMapOvr>
</p:sld>
</file>