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0b1f13344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c6f2eca1c4c4a"/>
  </p:sldMasterIdLst>
  <p:sldIdLst>
    <p:sldId xmlns:r="http://schemas.openxmlformats.org/officeDocument/2006/relationships" id="256" r:id="R7f1919e08a0b44b4"/>
    <p:sldId xmlns:r="http://schemas.openxmlformats.org/officeDocument/2006/relationships" id="257" r:id="R15cb7210ef7f449e"/>
    <p:sldId xmlns:r="http://schemas.openxmlformats.org/officeDocument/2006/relationships" id="258" r:id="Rd9531947231e45f7"/>
    <p:sldId xmlns:r="http://schemas.openxmlformats.org/officeDocument/2006/relationships" id="259" r:id="R642a0d2149c84294"/>
    <p:sldId xmlns:r="http://schemas.openxmlformats.org/officeDocument/2006/relationships" id="260" r:id="R6e69af194d774fb9"/>
    <p:sldId xmlns:r="http://schemas.openxmlformats.org/officeDocument/2006/relationships" id="261" r:id="Rb2806f3bdedb48cb"/>
    <p:sldId xmlns:r="http://schemas.openxmlformats.org/officeDocument/2006/relationships" id="262" r:id="Re417b187045f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c6f2eca1c4c4a" /><Relationship Type="http://schemas.openxmlformats.org/officeDocument/2006/relationships/slide" Target="/ppt/slides/slide1.xml" Id="R7f1919e08a0b44b4" /><Relationship Type="http://schemas.openxmlformats.org/officeDocument/2006/relationships/slide" Target="/ppt/slides/slide2.xml" Id="R15cb7210ef7f449e" /><Relationship Type="http://schemas.openxmlformats.org/officeDocument/2006/relationships/slide" Target="/ppt/slides/slide3.xml" Id="Rd9531947231e45f7" /><Relationship Type="http://schemas.openxmlformats.org/officeDocument/2006/relationships/slide" Target="/ppt/slides/slide4.xml" Id="R642a0d2149c84294" /><Relationship Type="http://schemas.openxmlformats.org/officeDocument/2006/relationships/slide" Target="/ppt/slides/slide5.xml" Id="R6e69af194d774fb9" /><Relationship Type="http://schemas.openxmlformats.org/officeDocument/2006/relationships/slide" Target="/ppt/slides/slide6.xml" Id="Rb2806f3bdedb48cb" /><Relationship Type="http://schemas.openxmlformats.org/officeDocument/2006/relationships/slide" Target="/ppt/slides/slide7.xml" Id="Re417b187045f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362296996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9ee5d70142a0" /><Relationship Type="http://schemas.openxmlformats.org/officeDocument/2006/relationships/theme" Target="/ppt/slideMasters/theme/theme1.xml" Id="R56b61816c07d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a9ee5d701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9e071258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0e51c6375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29ab1bd56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656e4ad22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9343d3f0f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f1e935aa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74b47077c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165 303 036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1 171 075 255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1 285 663 878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FRIMANN ESKILD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NORA IBEN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987 142 499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