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8d89e504b248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c54b996424041"/>
  </p:sldMasterIdLst>
  <p:sldIdLst>
    <p:sldId xmlns:r="http://schemas.openxmlformats.org/officeDocument/2006/relationships" id="256" r:id="R46d5ed7545304397"/>
    <p:sldId xmlns:r="http://schemas.openxmlformats.org/officeDocument/2006/relationships" id="257" r:id="R2f38758739dd484c"/>
    <p:sldId xmlns:r="http://schemas.openxmlformats.org/officeDocument/2006/relationships" id="258" r:id="R25eecf46d91f4fd0"/>
    <p:sldId xmlns:r="http://schemas.openxmlformats.org/officeDocument/2006/relationships" id="259" r:id="R5aa122c14a9648bc"/>
    <p:sldId xmlns:r="http://schemas.openxmlformats.org/officeDocument/2006/relationships" id="260" r:id="Rac549ae108f54407"/>
    <p:sldId xmlns:r="http://schemas.openxmlformats.org/officeDocument/2006/relationships" id="261" r:id="Ra2058a4512064bc1"/>
    <p:sldId xmlns:r="http://schemas.openxmlformats.org/officeDocument/2006/relationships" id="262" r:id="R2809a6f1665f46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c54b996424041" /><Relationship Type="http://schemas.openxmlformats.org/officeDocument/2006/relationships/slide" Target="/ppt/slides/slide1.xml" Id="R46d5ed7545304397" /><Relationship Type="http://schemas.openxmlformats.org/officeDocument/2006/relationships/slide" Target="/ppt/slides/slide2.xml" Id="R2f38758739dd484c" /><Relationship Type="http://schemas.openxmlformats.org/officeDocument/2006/relationships/slide" Target="/ppt/slides/slide3.xml" Id="R25eecf46d91f4fd0" /><Relationship Type="http://schemas.openxmlformats.org/officeDocument/2006/relationships/slide" Target="/ppt/slides/slide4.xml" Id="R5aa122c14a9648bc" /><Relationship Type="http://schemas.openxmlformats.org/officeDocument/2006/relationships/slide" Target="/ppt/slides/slide5.xml" Id="Rac549ae108f54407" /><Relationship Type="http://schemas.openxmlformats.org/officeDocument/2006/relationships/slide" Target="/ppt/slides/slide6.xml" Id="Ra2058a4512064bc1" /><Relationship Type="http://schemas.openxmlformats.org/officeDocument/2006/relationships/slide" Target="/ppt/slides/slide7.xml" Id="R2809a6f1665f46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0b53fb5ae4c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329fea858432c" /><Relationship Type="http://schemas.openxmlformats.org/officeDocument/2006/relationships/theme" Target="/ppt/slideMasters/theme/theme1.xml" Id="Rc1076095058548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f329fea858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b167526d746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5d73df35642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bc1e5253842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564a668964f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67ea8e81940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5054968aa4f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0ac5a445b42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MYRKDALEN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MYRKDALEN VEST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−3 525 052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−3 427 032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KÅRE KYTE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Toppenhaug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pk@myrkdalenvest.no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www.myrkdalenvest.no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987 160 810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MYRKDALEN VEST AS</a:t>
            </a:r>
          </a:p>
        </p:txBody>
      </p:sp>
    </p:spTree>
  </p:cSld>
  <p:clrMapOvr>
    <a:masterClrMapping xmlns:a="http://schemas.openxmlformats.org/drawingml/2006/main"/>
  </p:clrMapOvr>
</p:sld>
</file>