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316a8e15c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50e0f18084cff"/>
  </p:sldMasterIdLst>
  <p:sldIdLst>
    <p:sldId xmlns:r="http://schemas.openxmlformats.org/officeDocument/2006/relationships" id="256" r:id="Rb97e45fd34df4fde"/>
    <p:sldId xmlns:r="http://schemas.openxmlformats.org/officeDocument/2006/relationships" id="257" r:id="Reabdc22487f14614"/>
    <p:sldId xmlns:r="http://schemas.openxmlformats.org/officeDocument/2006/relationships" id="258" r:id="R3fe1cf0d880e4c37"/>
    <p:sldId xmlns:r="http://schemas.openxmlformats.org/officeDocument/2006/relationships" id="259" r:id="R2c04dfbe96084ae8"/>
    <p:sldId xmlns:r="http://schemas.openxmlformats.org/officeDocument/2006/relationships" id="260" r:id="R43f354c4c8014962"/>
    <p:sldId xmlns:r="http://schemas.openxmlformats.org/officeDocument/2006/relationships" id="261" r:id="R781f9511a381456e"/>
    <p:sldId xmlns:r="http://schemas.openxmlformats.org/officeDocument/2006/relationships" id="262" r:id="R203ad41635d4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50e0f18084cff" /><Relationship Type="http://schemas.openxmlformats.org/officeDocument/2006/relationships/slide" Target="/ppt/slides/slide1.xml" Id="Rb97e45fd34df4fde" /><Relationship Type="http://schemas.openxmlformats.org/officeDocument/2006/relationships/slide" Target="/ppt/slides/slide2.xml" Id="Reabdc22487f14614" /><Relationship Type="http://schemas.openxmlformats.org/officeDocument/2006/relationships/slide" Target="/ppt/slides/slide3.xml" Id="R3fe1cf0d880e4c37" /><Relationship Type="http://schemas.openxmlformats.org/officeDocument/2006/relationships/slide" Target="/ppt/slides/slide4.xml" Id="R2c04dfbe96084ae8" /><Relationship Type="http://schemas.openxmlformats.org/officeDocument/2006/relationships/slide" Target="/ppt/slides/slide5.xml" Id="R43f354c4c8014962" /><Relationship Type="http://schemas.openxmlformats.org/officeDocument/2006/relationships/slide" Target="/ppt/slides/slide6.xml" Id="R781f9511a381456e" /><Relationship Type="http://schemas.openxmlformats.org/officeDocument/2006/relationships/slide" Target="/ppt/slides/slide7.xml" Id="R203ad41635d4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d1dac71e1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d66a6c7f4d5e" /><Relationship Type="http://schemas.openxmlformats.org/officeDocument/2006/relationships/theme" Target="/ppt/slideMasters/theme/theme1.xml" Id="Rd33b94eda1c5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9d66a6c7f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d8588dd6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209c684d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4f05c33e3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52279bf7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28431f43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be912a8fc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9885a27d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E-NOR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E-NOR INSTALLASJON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218 659 023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9 103 254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6 788 998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38 286 353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96 267 368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SITE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Seilmakergata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post@e-nor.no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www.e-nor.no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987 166 959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E-NOR INSTALLASJON AS</a:t>
            </a:r>
          </a:p>
        </p:txBody>
      </p:sp>
    </p:spTree>
  </p:cSld>
  <p:clrMapOvr>
    <a:masterClrMapping xmlns:a="http://schemas.openxmlformats.org/drawingml/2006/main"/>
  </p:clrMapOvr>
</p:sld>
</file>